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72" r:id="rId5"/>
    <p:sldId id="268" r:id="rId6"/>
    <p:sldId id="269" r:id="rId7"/>
    <p:sldId id="270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>
    <p:extLst>
      <p:ext uri="{19B8F6BF-5375-455C-9EA6-DF929625EA0E}">
        <p15:presenceInfo xmlns:p15="http://schemas.microsoft.com/office/powerpoint/2012/main" xmlns="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8" autoAdjust="0"/>
    <p:restoredTop sz="94660"/>
  </p:normalViewPr>
  <p:slideViewPr>
    <p:cSldViewPr>
      <p:cViewPr varScale="1">
        <p:scale>
          <a:sx n="66" d="100"/>
          <a:sy n="66" d="100"/>
        </p:scale>
        <p:origin x="-64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5B54D-F4B7-4222-A0B8-DFCCC763368D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E5F6D-5854-40ED-A3FD-3020BA77B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34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E5F6D-5854-40ED-A3FD-3020BA77BD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E5F6D-5854-40ED-A3FD-3020BA77BD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0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61082" y="153365"/>
            <a:ext cx="7164070" cy="1306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"/>
            <a:ext cx="12192000" cy="685793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893819" cy="6858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3"/>
            <a:ext cx="3818254" cy="685793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2074160"/>
            <a:ext cx="5158740" cy="47838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095563"/>
            <a:ext cx="5105399" cy="476243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607818" cy="234302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761" y="758"/>
            <a:ext cx="2612390" cy="2347595"/>
          </a:xfrm>
          <a:custGeom>
            <a:avLst/>
            <a:gdLst/>
            <a:ahLst/>
            <a:cxnLst/>
            <a:rect l="l" t="t" r="r" b="b"/>
            <a:pathLst>
              <a:path w="2612390" h="2347595">
                <a:moveTo>
                  <a:pt x="0" y="2347090"/>
                </a:moveTo>
                <a:lnTo>
                  <a:pt x="2611882" y="2347090"/>
                </a:lnTo>
                <a:lnTo>
                  <a:pt x="2611882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15532" y="217804"/>
            <a:ext cx="1719834" cy="172199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23439" y="0"/>
            <a:ext cx="9427972" cy="362127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89979" y="1958085"/>
            <a:ext cx="2172334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5.png"/><Relationship Id="rId21" Type="http://schemas.openxmlformats.org/officeDocument/2006/relationships/image" Target="../media/image31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jpg"/><Relationship Id="rId2" Type="http://schemas.openxmlformats.org/officeDocument/2006/relationships/image" Target="../media/image14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23" Type="http://schemas.openxmlformats.org/officeDocument/2006/relationships/image" Target="../media/image33.jpe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6.png"/><Relationship Id="rId9" Type="http://schemas.openxmlformats.org/officeDocument/2006/relationships/image" Target="../media/image8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png"/><Relationship Id="rId18" Type="http://schemas.openxmlformats.org/officeDocument/2006/relationships/image" Target="../media/image40.png"/><Relationship Id="rId3" Type="http://schemas.openxmlformats.org/officeDocument/2006/relationships/image" Target="../media/image15.png"/><Relationship Id="rId21" Type="http://schemas.openxmlformats.org/officeDocument/2006/relationships/image" Target="../media/image43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24" Type="http://schemas.openxmlformats.org/officeDocument/2006/relationships/image" Target="../media/image46.jp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23" Type="http://schemas.openxmlformats.org/officeDocument/2006/relationships/image" Target="../media/image45.png"/><Relationship Id="rId10" Type="http://schemas.openxmlformats.org/officeDocument/2006/relationships/image" Target="../media/image20.png"/><Relationship Id="rId19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8.png"/><Relationship Id="rId14" Type="http://schemas.openxmlformats.org/officeDocument/2006/relationships/image" Target="../media/image37.png"/><Relationship Id="rId22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png"/><Relationship Id="rId18" Type="http://schemas.openxmlformats.org/officeDocument/2006/relationships/image" Target="../media/image40.png"/><Relationship Id="rId26" Type="http://schemas.openxmlformats.org/officeDocument/2006/relationships/image" Target="../media/image47.jpg"/><Relationship Id="rId3" Type="http://schemas.openxmlformats.org/officeDocument/2006/relationships/image" Target="../media/image15.png"/><Relationship Id="rId21" Type="http://schemas.openxmlformats.org/officeDocument/2006/relationships/image" Target="../media/image43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24" Type="http://schemas.openxmlformats.org/officeDocument/2006/relationships/image" Target="../media/image46.jp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23" Type="http://schemas.openxmlformats.org/officeDocument/2006/relationships/image" Target="../media/image45.png"/><Relationship Id="rId28" Type="http://schemas.openxmlformats.org/officeDocument/2006/relationships/image" Target="../media/image49.png"/><Relationship Id="rId10" Type="http://schemas.openxmlformats.org/officeDocument/2006/relationships/image" Target="../media/image20.png"/><Relationship Id="rId19" Type="http://schemas.openxmlformats.org/officeDocument/2006/relationships/image" Target="../media/image41.png"/><Relationship Id="rId4" Type="http://schemas.openxmlformats.org/officeDocument/2006/relationships/image" Target="../media/image16.png"/><Relationship Id="rId9" Type="http://schemas.openxmlformats.org/officeDocument/2006/relationships/image" Target="../media/image8.png"/><Relationship Id="rId14" Type="http://schemas.openxmlformats.org/officeDocument/2006/relationships/image" Target="../media/image37.png"/><Relationship Id="rId22" Type="http://schemas.openxmlformats.org/officeDocument/2006/relationships/image" Target="../media/image44.jpeg"/><Relationship Id="rId27" Type="http://schemas.openxmlformats.org/officeDocument/2006/relationships/image" Target="../media/image48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9" Type="http://schemas.openxmlformats.org/officeDocument/2006/relationships/image" Target="../media/image14.png"/><Relationship Id="rId3" Type="http://schemas.openxmlformats.org/officeDocument/2006/relationships/image" Target="../media/image51.png"/><Relationship Id="rId21" Type="http://schemas.openxmlformats.org/officeDocument/2006/relationships/image" Target="../media/image61.png"/><Relationship Id="rId34" Type="http://schemas.openxmlformats.org/officeDocument/2006/relationships/image" Target="../media/image40.png"/><Relationship Id="rId42" Type="http://schemas.openxmlformats.org/officeDocument/2006/relationships/image" Target="../media/image29.png"/><Relationship Id="rId47" Type="http://schemas.openxmlformats.org/officeDocument/2006/relationships/image" Target="../media/image77.jpg"/><Relationship Id="rId50" Type="http://schemas.openxmlformats.org/officeDocument/2006/relationships/image" Target="../media/image80.png"/><Relationship Id="rId7" Type="http://schemas.openxmlformats.org/officeDocument/2006/relationships/image" Target="../media/image11.png"/><Relationship Id="rId12" Type="http://schemas.openxmlformats.org/officeDocument/2006/relationships/image" Target="../media/image23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33" Type="http://schemas.openxmlformats.org/officeDocument/2006/relationships/image" Target="../media/image27.png"/><Relationship Id="rId38" Type="http://schemas.openxmlformats.org/officeDocument/2006/relationships/image" Target="../media/image43.png"/><Relationship Id="rId46" Type="http://schemas.openxmlformats.org/officeDocument/2006/relationships/image" Target="../media/image76.png"/><Relationship Id="rId2" Type="http://schemas.openxmlformats.org/officeDocument/2006/relationships/image" Target="../media/image50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41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24" Type="http://schemas.openxmlformats.org/officeDocument/2006/relationships/image" Target="../media/image64.png"/><Relationship Id="rId32" Type="http://schemas.openxmlformats.org/officeDocument/2006/relationships/image" Target="../media/image72.png"/><Relationship Id="rId37" Type="http://schemas.openxmlformats.org/officeDocument/2006/relationships/image" Target="../media/image75.png"/><Relationship Id="rId40" Type="http://schemas.openxmlformats.org/officeDocument/2006/relationships/image" Target="../media/image15.png"/><Relationship Id="rId45" Type="http://schemas.openxmlformats.org/officeDocument/2006/relationships/image" Target="../media/image36.png"/><Relationship Id="rId5" Type="http://schemas.openxmlformats.org/officeDocument/2006/relationships/image" Target="../media/image16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36" Type="http://schemas.openxmlformats.org/officeDocument/2006/relationships/image" Target="../media/image74.png"/><Relationship Id="rId49" Type="http://schemas.openxmlformats.org/officeDocument/2006/relationships/image" Target="../media/image79.jpg"/><Relationship Id="rId10" Type="http://schemas.openxmlformats.org/officeDocument/2006/relationships/image" Target="../media/image21.png"/><Relationship Id="rId19" Type="http://schemas.openxmlformats.org/officeDocument/2006/relationships/image" Target="../media/image59.png"/><Relationship Id="rId31" Type="http://schemas.openxmlformats.org/officeDocument/2006/relationships/image" Target="../media/image71.png"/><Relationship Id="rId44" Type="http://schemas.openxmlformats.org/officeDocument/2006/relationships/image" Target="../media/image32.png"/><Relationship Id="rId4" Type="http://schemas.openxmlformats.org/officeDocument/2006/relationships/image" Target="../media/image52.png"/><Relationship Id="rId9" Type="http://schemas.openxmlformats.org/officeDocument/2006/relationships/image" Target="../media/image20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Relationship Id="rId35" Type="http://schemas.openxmlformats.org/officeDocument/2006/relationships/image" Target="../media/image73.png"/><Relationship Id="rId43" Type="http://schemas.openxmlformats.org/officeDocument/2006/relationships/image" Target="../media/image30.png"/><Relationship Id="rId48" Type="http://schemas.openxmlformats.org/officeDocument/2006/relationships/image" Target="../media/image78.png"/><Relationship Id="rId8" Type="http://schemas.openxmlformats.org/officeDocument/2006/relationships/image" Target="../media/image8.png"/><Relationship Id="rId51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1.png"/><Relationship Id="rId18" Type="http://schemas.openxmlformats.org/officeDocument/2006/relationships/image" Target="../media/image80.png"/><Relationship Id="rId3" Type="http://schemas.openxmlformats.org/officeDocument/2006/relationships/image" Target="../media/image16.png"/><Relationship Id="rId21" Type="http://schemas.openxmlformats.org/officeDocument/2006/relationships/image" Target="../media/image43.png"/><Relationship Id="rId7" Type="http://schemas.openxmlformats.org/officeDocument/2006/relationships/image" Target="../media/image11.png"/><Relationship Id="rId12" Type="http://schemas.openxmlformats.org/officeDocument/2006/relationships/image" Target="../media/image23.png"/><Relationship Id="rId17" Type="http://schemas.openxmlformats.org/officeDocument/2006/relationships/image" Target="../media/image40.png"/><Relationship Id="rId25" Type="http://schemas.openxmlformats.org/officeDocument/2006/relationships/image" Target="../media/image36.png"/><Relationship Id="rId2" Type="http://schemas.openxmlformats.org/officeDocument/2006/relationships/image" Target="../media/image15.png"/><Relationship Id="rId16" Type="http://schemas.openxmlformats.org/officeDocument/2006/relationships/image" Target="../media/image27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24" Type="http://schemas.openxmlformats.org/officeDocument/2006/relationships/image" Target="../media/image87.png"/><Relationship Id="rId5" Type="http://schemas.openxmlformats.org/officeDocument/2006/relationships/image" Target="../media/image18.png"/><Relationship Id="rId15" Type="http://schemas.openxmlformats.org/officeDocument/2006/relationships/image" Target="../media/image83.png"/><Relationship Id="rId23" Type="http://schemas.openxmlformats.org/officeDocument/2006/relationships/image" Target="../media/image86.jpg"/><Relationship Id="rId10" Type="http://schemas.openxmlformats.org/officeDocument/2006/relationships/image" Target="../media/image21.png"/><Relationship Id="rId19" Type="http://schemas.openxmlformats.org/officeDocument/2006/relationships/image" Target="../media/image42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82.png"/><Relationship Id="rId22" Type="http://schemas.openxmlformats.org/officeDocument/2006/relationships/image" Target="../media/image8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8.png"/><Relationship Id="rId18" Type="http://schemas.openxmlformats.org/officeDocument/2006/relationships/image" Target="../media/image80.png"/><Relationship Id="rId3" Type="http://schemas.openxmlformats.org/officeDocument/2006/relationships/image" Target="../media/image16.png"/><Relationship Id="rId21" Type="http://schemas.openxmlformats.org/officeDocument/2006/relationships/image" Target="../media/image92.png"/><Relationship Id="rId7" Type="http://schemas.openxmlformats.org/officeDocument/2006/relationships/image" Target="../media/image11.png"/><Relationship Id="rId12" Type="http://schemas.openxmlformats.org/officeDocument/2006/relationships/image" Target="../media/image23.png"/><Relationship Id="rId17" Type="http://schemas.openxmlformats.org/officeDocument/2006/relationships/image" Target="../media/image40.png"/><Relationship Id="rId2" Type="http://schemas.openxmlformats.org/officeDocument/2006/relationships/image" Target="../media/image15.png"/><Relationship Id="rId16" Type="http://schemas.openxmlformats.org/officeDocument/2006/relationships/image" Target="../media/image2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24" Type="http://schemas.openxmlformats.org/officeDocument/2006/relationships/image" Target="../media/image36.png"/><Relationship Id="rId5" Type="http://schemas.openxmlformats.org/officeDocument/2006/relationships/image" Target="../media/image18.png"/><Relationship Id="rId15" Type="http://schemas.openxmlformats.org/officeDocument/2006/relationships/image" Target="../media/image90.png"/><Relationship Id="rId23" Type="http://schemas.openxmlformats.org/officeDocument/2006/relationships/image" Target="../media/image94.png"/><Relationship Id="rId10" Type="http://schemas.openxmlformats.org/officeDocument/2006/relationships/image" Target="../media/image21.png"/><Relationship Id="rId19" Type="http://schemas.openxmlformats.org/officeDocument/2006/relationships/image" Target="../media/image91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89.png"/><Relationship Id="rId22" Type="http://schemas.openxmlformats.org/officeDocument/2006/relationships/image" Target="../media/image9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9979" y="1958085"/>
            <a:ext cx="2172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mtClean="0"/>
              <a:t>CÔNG </a:t>
            </a:r>
            <a:r>
              <a:rPr spc="-25" smtClean="0"/>
              <a:t>BỐ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743200" y="2443988"/>
            <a:ext cx="85344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DANH</a:t>
            </a:r>
            <a:r>
              <a:rPr sz="24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SÁCH</a:t>
            </a:r>
            <a:r>
              <a:rPr sz="24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NGƯỜI</a:t>
            </a:r>
            <a:r>
              <a:rPr sz="24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TRÚNG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lang="en-US" sz="2400" b="1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mtClean="0">
                <a:solidFill>
                  <a:srgbClr val="C00000"/>
                </a:solidFill>
                <a:latin typeface="Times New Roman"/>
                <a:cs typeface="Times New Roman"/>
              </a:rPr>
              <a:t>ĐẠI</a:t>
            </a:r>
            <a:r>
              <a:rPr sz="2400" b="1" spc="-2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BIỂU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HỘI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ĐỒNG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NHÂN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DÂN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>
                <a:solidFill>
                  <a:srgbClr val="C00000"/>
                </a:solidFill>
                <a:latin typeface="Times New Roman"/>
                <a:cs typeface="Times New Roman"/>
              </a:rPr>
              <a:t>XÃ</a:t>
            </a:r>
            <a:r>
              <a:rPr sz="2400" b="1" spc="-5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400" b="1" smtClean="0">
                <a:solidFill>
                  <a:srgbClr val="C00000"/>
                </a:solidFill>
                <a:latin typeface="Times New Roman"/>
                <a:cs typeface="Times New Roman"/>
              </a:rPr>
              <a:t>ĐĂK TỜ KAN</a:t>
            </a:r>
          </a:p>
          <a:p>
            <a:pPr marL="12700" marR="5080" algn="ctr">
              <a:lnSpc>
                <a:spcPct val="100000"/>
              </a:lnSpc>
            </a:pPr>
            <a:r>
              <a:rPr sz="2400" b="1" smtClean="0">
                <a:solidFill>
                  <a:srgbClr val="C00000"/>
                </a:solidFill>
                <a:latin typeface="Times New Roman"/>
                <a:cs typeface="Times New Roman"/>
              </a:rPr>
              <a:t>NHIỆM</a:t>
            </a:r>
            <a:r>
              <a:rPr sz="2400" b="1" spc="-2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KỲ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2026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2031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94738" y="3128483"/>
            <a:ext cx="10097262" cy="3729514"/>
            <a:chOff x="2094738" y="3128483"/>
            <a:chExt cx="10097262" cy="372951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2460" y="3246920"/>
              <a:ext cx="1877822" cy="106015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800" y="3128483"/>
              <a:ext cx="6845427" cy="4381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94738" y="3810000"/>
              <a:ext cx="10097262" cy="30479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67736" y="6490789"/>
              <a:ext cx="9224264" cy="36720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366772"/>
            <a:ext cx="3892550" cy="4182110"/>
            <a:chOff x="0" y="2366772"/>
            <a:chExt cx="3892550" cy="41821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3979164" y="2382011"/>
            <a:ext cx="4170045" cy="4180840"/>
            <a:chOff x="3979164" y="2382011"/>
            <a:chExt cx="4170045" cy="418084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237219" y="2366772"/>
            <a:ext cx="3954779" cy="4196080"/>
            <a:chOff x="8237219" y="2366772"/>
            <a:chExt cx="3954779" cy="419608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97635" y="2375045"/>
            <a:ext cx="1162507" cy="64486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81306" y="2408873"/>
            <a:ext cx="1162507" cy="64486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742169" y="2395629"/>
            <a:ext cx="1162507" cy="64486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/>
              <a:t>XÃ</a:t>
            </a:r>
            <a:r>
              <a:rPr sz="2800" spc="-60"/>
              <a:t> </a:t>
            </a:r>
            <a:r>
              <a:rPr lang="en-US" sz="2800" smtClean="0"/>
              <a:t>ĐĂK TỜ KAN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8" name="object 18"/>
          <p:cNvGrpSpPr/>
          <p:nvPr/>
        </p:nvGrpSpPr>
        <p:grpSpPr>
          <a:xfrm>
            <a:off x="0" y="70103"/>
            <a:ext cx="12192000" cy="6787894"/>
            <a:chOff x="0" y="70103"/>
            <a:chExt cx="12192000" cy="6787894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253" y="5941479"/>
              <a:ext cx="2942717" cy="91651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91522" y="96519"/>
              <a:ext cx="2253106" cy="18484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483" y="2934791"/>
              <a:ext cx="2218944" cy="219303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10018" y="3006851"/>
              <a:ext cx="2106930" cy="2081530"/>
            </a:xfrm>
            <a:custGeom>
              <a:avLst/>
              <a:gdLst/>
              <a:ahLst/>
              <a:cxnLst/>
              <a:rect l="l" t="t" r="r" b="b"/>
              <a:pathLst>
                <a:path w="2106930" h="2081529">
                  <a:moveTo>
                    <a:pt x="1053401" y="0"/>
                  </a:moveTo>
                  <a:lnTo>
                    <a:pt x="1107630" y="1270"/>
                  </a:lnTo>
                  <a:lnTo>
                    <a:pt x="1161097" y="5334"/>
                  </a:lnTo>
                  <a:lnTo>
                    <a:pt x="1213802" y="11937"/>
                  </a:lnTo>
                  <a:lnTo>
                    <a:pt x="1265745" y="21082"/>
                  </a:lnTo>
                  <a:lnTo>
                    <a:pt x="1316672" y="32765"/>
                  </a:lnTo>
                  <a:lnTo>
                    <a:pt x="1366710" y="46736"/>
                  </a:lnTo>
                  <a:lnTo>
                    <a:pt x="1463484" y="81787"/>
                  </a:lnTo>
                  <a:lnTo>
                    <a:pt x="1555559" y="125602"/>
                  </a:lnTo>
                  <a:lnTo>
                    <a:pt x="1642427" y="177673"/>
                  </a:lnTo>
                  <a:lnTo>
                    <a:pt x="1723453" y="237617"/>
                  </a:lnTo>
                  <a:lnTo>
                    <a:pt x="1798256" y="304800"/>
                  </a:lnTo>
                  <a:lnTo>
                    <a:pt x="1866201" y="378713"/>
                  </a:lnTo>
                  <a:lnTo>
                    <a:pt x="1926907" y="458850"/>
                  </a:lnTo>
                  <a:lnTo>
                    <a:pt x="1979612" y="544576"/>
                  </a:lnTo>
                  <a:lnTo>
                    <a:pt x="2024062" y="635635"/>
                  </a:lnTo>
                  <a:lnTo>
                    <a:pt x="2059495" y="731139"/>
                  </a:lnTo>
                  <a:lnTo>
                    <a:pt x="2073592" y="780669"/>
                  </a:lnTo>
                  <a:lnTo>
                    <a:pt x="2085403" y="830961"/>
                  </a:lnTo>
                  <a:lnTo>
                    <a:pt x="2094674" y="882269"/>
                  </a:lnTo>
                  <a:lnTo>
                    <a:pt x="2101405" y="934339"/>
                  </a:lnTo>
                  <a:lnTo>
                    <a:pt x="2105469" y="987171"/>
                  </a:lnTo>
                  <a:lnTo>
                    <a:pt x="2106866" y="1040765"/>
                  </a:lnTo>
                  <a:lnTo>
                    <a:pt x="2105469" y="1094359"/>
                  </a:lnTo>
                  <a:lnTo>
                    <a:pt x="2101405" y="1147191"/>
                  </a:lnTo>
                  <a:lnTo>
                    <a:pt x="2094674" y="1199261"/>
                  </a:lnTo>
                  <a:lnTo>
                    <a:pt x="2085403" y="1250569"/>
                  </a:lnTo>
                  <a:lnTo>
                    <a:pt x="2073592" y="1300861"/>
                  </a:lnTo>
                  <a:lnTo>
                    <a:pt x="2059495" y="1350391"/>
                  </a:lnTo>
                  <a:lnTo>
                    <a:pt x="2024062" y="1445895"/>
                  </a:lnTo>
                  <a:lnTo>
                    <a:pt x="1979612" y="1536954"/>
                  </a:lnTo>
                  <a:lnTo>
                    <a:pt x="1926907" y="1622679"/>
                  </a:lnTo>
                  <a:lnTo>
                    <a:pt x="1866201" y="1702816"/>
                  </a:lnTo>
                  <a:lnTo>
                    <a:pt x="1798256" y="1776730"/>
                  </a:lnTo>
                  <a:lnTo>
                    <a:pt x="1723453" y="1843913"/>
                  </a:lnTo>
                  <a:lnTo>
                    <a:pt x="1642427" y="1903857"/>
                  </a:lnTo>
                  <a:lnTo>
                    <a:pt x="1555559" y="1955927"/>
                  </a:lnTo>
                  <a:lnTo>
                    <a:pt x="1463484" y="1999742"/>
                  </a:lnTo>
                  <a:lnTo>
                    <a:pt x="1366710" y="2034794"/>
                  </a:lnTo>
                  <a:lnTo>
                    <a:pt x="1316672" y="2048764"/>
                  </a:lnTo>
                  <a:lnTo>
                    <a:pt x="1265745" y="2060448"/>
                  </a:lnTo>
                  <a:lnTo>
                    <a:pt x="1213802" y="2069592"/>
                  </a:lnTo>
                  <a:lnTo>
                    <a:pt x="1161097" y="2076196"/>
                  </a:lnTo>
                  <a:lnTo>
                    <a:pt x="1107630" y="2080260"/>
                  </a:lnTo>
                  <a:lnTo>
                    <a:pt x="1053401" y="2081530"/>
                  </a:lnTo>
                  <a:lnTo>
                    <a:pt x="999172" y="2080260"/>
                  </a:lnTo>
                  <a:lnTo>
                    <a:pt x="945705" y="2076196"/>
                  </a:lnTo>
                  <a:lnTo>
                    <a:pt x="893000" y="2069592"/>
                  </a:lnTo>
                  <a:lnTo>
                    <a:pt x="841184" y="2060448"/>
                  </a:lnTo>
                  <a:lnTo>
                    <a:pt x="790130" y="2048764"/>
                  </a:lnTo>
                  <a:lnTo>
                    <a:pt x="740092" y="2034794"/>
                  </a:lnTo>
                  <a:lnTo>
                    <a:pt x="643445" y="1999742"/>
                  </a:lnTo>
                  <a:lnTo>
                    <a:pt x="551370" y="1955927"/>
                  </a:lnTo>
                  <a:lnTo>
                    <a:pt x="464502" y="1903857"/>
                  </a:lnTo>
                  <a:lnTo>
                    <a:pt x="383349" y="1843913"/>
                  </a:lnTo>
                  <a:lnTo>
                    <a:pt x="308559" y="1776730"/>
                  </a:lnTo>
                  <a:lnTo>
                    <a:pt x="240563" y="1702816"/>
                  </a:lnTo>
                  <a:lnTo>
                    <a:pt x="179920" y="1622679"/>
                  </a:lnTo>
                  <a:lnTo>
                    <a:pt x="127152" y="1536954"/>
                  </a:lnTo>
                  <a:lnTo>
                    <a:pt x="82791" y="1445895"/>
                  </a:lnTo>
                  <a:lnTo>
                    <a:pt x="47383" y="1350391"/>
                  </a:lnTo>
                  <a:lnTo>
                    <a:pt x="33172" y="1300861"/>
                  </a:lnTo>
                  <a:lnTo>
                    <a:pt x="21399" y="1250569"/>
                  </a:lnTo>
                  <a:lnTo>
                    <a:pt x="12141" y="1199261"/>
                  </a:lnTo>
                  <a:lnTo>
                    <a:pt x="5435" y="1147191"/>
                  </a:lnTo>
                  <a:lnTo>
                    <a:pt x="1371" y="1094359"/>
                  </a:lnTo>
                  <a:lnTo>
                    <a:pt x="0" y="1040765"/>
                  </a:lnTo>
                  <a:lnTo>
                    <a:pt x="1371" y="987171"/>
                  </a:lnTo>
                  <a:lnTo>
                    <a:pt x="5435" y="934339"/>
                  </a:lnTo>
                  <a:lnTo>
                    <a:pt x="12141" y="882269"/>
                  </a:lnTo>
                  <a:lnTo>
                    <a:pt x="21399" y="830961"/>
                  </a:lnTo>
                  <a:lnTo>
                    <a:pt x="33172" y="780669"/>
                  </a:lnTo>
                  <a:lnTo>
                    <a:pt x="47383" y="731139"/>
                  </a:lnTo>
                  <a:lnTo>
                    <a:pt x="82791" y="635635"/>
                  </a:lnTo>
                  <a:lnTo>
                    <a:pt x="127152" y="544576"/>
                  </a:lnTo>
                  <a:lnTo>
                    <a:pt x="179920" y="458850"/>
                  </a:lnTo>
                  <a:lnTo>
                    <a:pt x="240563" y="378713"/>
                  </a:lnTo>
                  <a:lnTo>
                    <a:pt x="308559" y="304800"/>
                  </a:lnTo>
                  <a:lnTo>
                    <a:pt x="383349" y="237617"/>
                  </a:lnTo>
                  <a:lnTo>
                    <a:pt x="464502" y="177673"/>
                  </a:lnTo>
                  <a:lnTo>
                    <a:pt x="551370" y="125602"/>
                  </a:lnTo>
                  <a:lnTo>
                    <a:pt x="643445" y="81787"/>
                  </a:lnTo>
                  <a:lnTo>
                    <a:pt x="740092" y="46736"/>
                  </a:lnTo>
                  <a:lnTo>
                    <a:pt x="790130" y="32765"/>
                  </a:lnTo>
                  <a:lnTo>
                    <a:pt x="841184" y="21082"/>
                  </a:lnTo>
                  <a:lnTo>
                    <a:pt x="893000" y="11937"/>
                  </a:lnTo>
                  <a:lnTo>
                    <a:pt x="945705" y="5334"/>
                  </a:lnTo>
                  <a:lnTo>
                    <a:pt x="999172" y="1270"/>
                  </a:lnTo>
                  <a:lnTo>
                    <a:pt x="1053401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72228" y="2970276"/>
              <a:ext cx="2305812" cy="226009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31029" y="2990595"/>
              <a:ext cx="2193290" cy="2148840"/>
            </a:xfrm>
            <a:custGeom>
              <a:avLst/>
              <a:gdLst/>
              <a:ahLst/>
              <a:cxnLst/>
              <a:rect l="l" t="t" r="r" b="b"/>
              <a:pathLst>
                <a:path w="2193290" h="2148840">
                  <a:moveTo>
                    <a:pt x="1096391" y="0"/>
                  </a:moveTo>
                  <a:lnTo>
                    <a:pt x="1152906" y="1396"/>
                  </a:lnTo>
                  <a:lnTo>
                    <a:pt x="1208532" y="5587"/>
                  </a:lnTo>
                  <a:lnTo>
                    <a:pt x="1263396" y="12318"/>
                  </a:lnTo>
                  <a:lnTo>
                    <a:pt x="1317371" y="21843"/>
                  </a:lnTo>
                  <a:lnTo>
                    <a:pt x="1370457" y="33781"/>
                  </a:lnTo>
                  <a:lnTo>
                    <a:pt x="1422400" y="48259"/>
                  </a:lnTo>
                  <a:lnTo>
                    <a:pt x="1473454" y="65150"/>
                  </a:lnTo>
                  <a:lnTo>
                    <a:pt x="1523238" y="84454"/>
                  </a:lnTo>
                  <a:lnTo>
                    <a:pt x="1618996" y="129666"/>
                  </a:lnTo>
                  <a:lnTo>
                    <a:pt x="1709420" y="183514"/>
                  </a:lnTo>
                  <a:lnTo>
                    <a:pt x="1793875" y="245363"/>
                  </a:lnTo>
                  <a:lnTo>
                    <a:pt x="1871726" y="314705"/>
                  </a:lnTo>
                  <a:lnTo>
                    <a:pt x="1942465" y="390905"/>
                  </a:lnTo>
                  <a:lnTo>
                    <a:pt x="2005584" y="473709"/>
                  </a:lnTo>
                  <a:lnTo>
                    <a:pt x="2060575" y="562228"/>
                  </a:lnTo>
                  <a:lnTo>
                    <a:pt x="2106676" y="656081"/>
                  </a:lnTo>
                  <a:lnTo>
                    <a:pt x="2126361" y="704976"/>
                  </a:lnTo>
                  <a:lnTo>
                    <a:pt x="2143505" y="754887"/>
                  </a:lnTo>
                  <a:lnTo>
                    <a:pt x="2158365" y="805814"/>
                  </a:lnTo>
                  <a:lnTo>
                    <a:pt x="2170556" y="857884"/>
                  </a:lnTo>
                  <a:lnTo>
                    <a:pt x="2180209" y="910716"/>
                  </a:lnTo>
                  <a:lnTo>
                    <a:pt x="2187194" y="964564"/>
                  </a:lnTo>
                  <a:lnTo>
                    <a:pt x="2191385" y="1019174"/>
                  </a:lnTo>
                  <a:lnTo>
                    <a:pt x="2192909" y="1074420"/>
                  </a:lnTo>
                  <a:lnTo>
                    <a:pt x="2191385" y="1129664"/>
                  </a:lnTo>
                  <a:lnTo>
                    <a:pt x="2187194" y="1184274"/>
                  </a:lnTo>
                  <a:lnTo>
                    <a:pt x="2180209" y="1237995"/>
                  </a:lnTo>
                  <a:lnTo>
                    <a:pt x="2170556" y="1290954"/>
                  </a:lnTo>
                  <a:lnTo>
                    <a:pt x="2158365" y="1342897"/>
                  </a:lnTo>
                  <a:lnTo>
                    <a:pt x="2143505" y="1393952"/>
                  </a:lnTo>
                  <a:lnTo>
                    <a:pt x="2126361" y="1443862"/>
                  </a:lnTo>
                  <a:lnTo>
                    <a:pt x="2106676" y="1492758"/>
                  </a:lnTo>
                  <a:lnTo>
                    <a:pt x="2060575" y="1586610"/>
                  </a:lnTo>
                  <a:lnTo>
                    <a:pt x="2005584" y="1675129"/>
                  </a:lnTo>
                  <a:lnTo>
                    <a:pt x="1942465" y="1757806"/>
                  </a:lnTo>
                  <a:lnTo>
                    <a:pt x="1871726" y="1834133"/>
                  </a:lnTo>
                  <a:lnTo>
                    <a:pt x="1793875" y="1903476"/>
                  </a:lnTo>
                  <a:lnTo>
                    <a:pt x="1709420" y="1965324"/>
                  </a:lnTo>
                  <a:lnTo>
                    <a:pt x="1618996" y="2019172"/>
                  </a:lnTo>
                  <a:lnTo>
                    <a:pt x="1523238" y="2064384"/>
                  </a:lnTo>
                  <a:lnTo>
                    <a:pt x="1473454" y="2083689"/>
                  </a:lnTo>
                  <a:lnTo>
                    <a:pt x="1422400" y="2100453"/>
                  </a:lnTo>
                  <a:lnTo>
                    <a:pt x="1370457" y="2114930"/>
                  </a:lnTo>
                  <a:lnTo>
                    <a:pt x="1317371" y="2126996"/>
                  </a:lnTo>
                  <a:lnTo>
                    <a:pt x="1263396" y="2136393"/>
                  </a:lnTo>
                  <a:lnTo>
                    <a:pt x="1208532" y="2143252"/>
                  </a:lnTo>
                  <a:lnTo>
                    <a:pt x="1152906" y="2147442"/>
                  </a:lnTo>
                  <a:lnTo>
                    <a:pt x="1096391" y="2148840"/>
                  </a:lnTo>
                  <a:lnTo>
                    <a:pt x="1040003" y="2147442"/>
                  </a:lnTo>
                  <a:lnTo>
                    <a:pt x="984376" y="2143252"/>
                  </a:lnTo>
                  <a:lnTo>
                    <a:pt x="929513" y="2136393"/>
                  </a:lnTo>
                  <a:lnTo>
                    <a:pt x="875538" y="2126996"/>
                  </a:lnTo>
                  <a:lnTo>
                    <a:pt x="822451" y="2114930"/>
                  </a:lnTo>
                  <a:lnTo>
                    <a:pt x="770382" y="2100453"/>
                  </a:lnTo>
                  <a:lnTo>
                    <a:pt x="719455" y="2083689"/>
                  </a:lnTo>
                  <a:lnTo>
                    <a:pt x="669671" y="2064384"/>
                  </a:lnTo>
                  <a:lnTo>
                    <a:pt x="573913" y="2019172"/>
                  </a:lnTo>
                  <a:lnTo>
                    <a:pt x="483488" y="1965324"/>
                  </a:lnTo>
                  <a:lnTo>
                    <a:pt x="399034" y="1903476"/>
                  </a:lnTo>
                  <a:lnTo>
                    <a:pt x="321183" y="1834133"/>
                  </a:lnTo>
                  <a:lnTo>
                    <a:pt x="250444" y="1757806"/>
                  </a:lnTo>
                  <a:lnTo>
                    <a:pt x="187325" y="1675129"/>
                  </a:lnTo>
                  <a:lnTo>
                    <a:pt x="132334" y="1586610"/>
                  </a:lnTo>
                  <a:lnTo>
                    <a:pt x="86233" y="1492758"/>
                  </a:lnTo>
                  <a:lnTo>
                    <a:pt x="66548" y="1443862"/>
                  </a:lnTo>
                  <a:lnTo>
                    <a:pt x="49275" y="1393952"/>
                  </a:lnTo>
                  <a:lnTo>
                    <a:pt x="34544" y="1342897"/>
                  </a:lnTo>
                  <a:lnTo>
                    <a:pt x="22351" y="1290954"/>
                  </a:lnTo>
                  <a:lnTo>
                    <a:pt x="12700" y="1237995"/>
                  </a:lnTo>
                  <a:lnTo>
                    <a:pt x="5715" y="1184274"/>
                  </a:lnTo>
                  <a:lnTo>
                    <a:pt x="1397" y="1129664"/>
                  </a:lnTo>
                  <a:lnTo>
                    <a:pt x="0" y="1074420"/>
                  </a:lnTo>
                  <a:lnTo>
                    <a:pt x="1397" y="1019174"/>
                  </a:lnTo>
                  <a:lnTo>
                    <a:pt x="5715" y="964564"/>
                  </a:lnTo>
                  <a:lnTo>
                    <a:pt x="12700" y="910716"/>
                  </a:lnTo>
                  <a:lnTo>
                    <a:pt x="22351" y="857884"/>
                  </a:lnTo>
                  <a:lnTo>
                    <a:pt x="34544" y="805814"/>
                  </a:lnTo>
                  <a:lnTo>
                    <a:pt x="49275" y="754887"/>
                  </a:lnTo>
                  <a:lnTo>
                    <a:pt x="66548" y="704976"/>
                  </a:lnTo>
                  <a:lnTo>
                    <a:pt x="86233" y="656081"/>
                  </a:lnTo>
                  <a:lnTo>
                    <a:pt x="132334" y="562228"/>
                  </a:lnTo>
                  <a:lnTo>
                    <a:pt x="187325" y="473709"/>
                  </a:lnTo>
                  <a:lnTo>
                    <a:pt x="250444" y="390905"/>
                  </a:lnTo>
                  <a:lnTo>
                    <a:pt x="321183" y="314705"/>
                  </a:lnTo>
                  <a:lnTo>
                    <a:pt x="399034" y="245363"/>
                  </a:lnTo>
                  <a:lnTo>
                    <a:pt x="483488" y="183514"/>
                  </a:lnTo>
                  <a:lnTo>
                    <a:pt x="573913" y="129666"/>
                  </a:lnTo>
                  <a:lnTo>
                    <a:pt x="669671" y="84454"/>
                  </a:lnTo>
                  <a:lnTo>
                    <a:pt x="719455" y="65150"/>
                  </a:lnTo>
                  <a:lnTo>
                    <a:pt x="770382" y="48259"/>
                  </a:lnTo>
                  <a:lnTo>
                    <a:pt x="822451" y="33781"/>
                  </a:lnTo>
                  <a:lnTo>
                    <a:pt x="875538" y="21843"/>
                  </a:lnTo>
                  <a:lnTo>
                    <a:pt x="929513" y="12318"/>
                  </a:lnTo>
                  <a:lnTo>
                    <a:pt x="984376" y="5587"/>
                  </a:lnTo>
                  <a:lnTo>
                    <a:pt x="1040003" y="1396"/>
                  </a:lnTo>
                  <a:lnTo>
                    <a:pt x="1096391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05900" y="2947416"/>
              <a:ext cx="2302763" cy="230276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164574" y="2967101"/>
              <a:ext cx="2191385" cy="2191385"/>
            </a:xfrm>
            <a:custGeom>
              <a:avLst/>
              <a:gdLst/>
              <a:ahLst/>
              <a:cxnLst/>
              <a:rect l="l" t="t" r="r" b="b"/>
              <a:pathLst>
                <a:path w="2191384" h="2191385">
                  <a:moveTo>
                    <a:pt x="1095628" y="0"/>
                  </a:moveTo>
                  <a:lnTo>
                    <a:pt x="1152017" y="1397"/>
                  </a:lnTo>
                  <a:lnTo>
                    <a:pt x="1207643" y="5587"/>
                  </a:lnTo>
                  <a:lnTo>
                    <a:pt x="1262506" y="12573"/>
                  </a:lnTo>
                  <a:lnTo>
                    <a:pt x="1316481" y="22225"/>
                  </a:lnTo>
                  <a:lnTo>
                    <a:pt x="1369441" y="34416"/>
                  </a:lnTo>
                  <a:lnTo>
                    <a:pt x="1421383" y="49275"/>
                  </a:lnTo>
                  <a:lnTo>
                    <a:pt x="1472310" y="66421"/>
                  </a:lnTo>
                  <a:lnTo>
                    <a:pt x="1522095" y="86106"/>
                  </a:lnTo>
                  <a:lnTo>
                    <a:pt x="1617852" y="132207"/>
                  </a:lnTo>
                  <a:lnTo>
                    <a:pt x="1708150" y="187071"/>
                  </a:lnTo>
                  <a:lnTo>
                    <a:pt x="1792604" y="250189"/>
                  </a:lnTo>
                  <a:lnTo>
                    <a:pt x="1870328" y="320928"/>
                  </a:lnTo>
                  <a:lnTo>
                    <a:pt x="1941068" y="398652"/>
                  </a:lnTo>
                  <a:lnTo>
                    <a:pt x="2004186" y="482981"/>
                  </a:lnTo>
                  <a:lnTo>
                    <a:pt x="2059051" y="573404"/>
                  </a:lnTo>
                  <a:lnTo>
                    <a:pt x="2105152" y="669036"/>
                  </a:lnTo>
                  <a:lnTo>
                    <a:pt x="2124709" y="718947"/>
                  </a:lnTo>
                  <a:lnTo>
                    <a:pt x="2141981" y="769747"/>
                  </a:lnTo>
                  <a:lnTo>
                    <a:pt x="2156714" y="821817"/>
                  </a:lnTo>
                  <a:lnTo>
                    <a:pt x="2169032" y="874776"/>
                  </a:lnTo>
                  <a:lnTo>
                    <a:pt x="2178684" y="928751"/>
                  </a:lnTo>
                  <a:lnTo>
                    <a:pt x="2185543" y="983615"/>
                  </a:lnTo>
                  <a:lnTo>
                    <a:pt x="2189860" y="1039241"/>
                  </a:lnTo>
                  <a:lnTo>
                    <a:pt x="2191257" y="1095629"/>
                  </a:lnTo>
                  <a:lnTo>
                    <a:pt x="2189860" y="1152017"/>
                  </a:lnTo>
                  <a:lnTo>
                    <a:pt x="2185543" y="1207643"/>
                  </a:lnTo>
                  <a:lnTo>
                    <a:pt x="2178684" y="1262380"/>
                  </a:lnTo>
                  <a:lnTo>
                    <a:pt x="2169032" y="1316355"/>
                  </a:lnTo>
                  <a:lnTo>
                    <a:pt x="2156714" y="1369441"/>
                  </a:lnTo>
                  <a:lnTo>
                    <a:pt x="2141981" y="1421384"/>
                  </a:lnTo>
                  <a:lnTo>
                    <a:pt x="2124709" y="1472311"/>
                  </a:lnTo>
                  <a:lnTo>
                    <a:pt x="2105152" y="1522095"/>
                  </a:lnTo>
                  <a:lnTo>
                    <a:pt x="2059051" y="1617853"/>
                  </a:lnTo>
                  <a:lnTo>
                    <a:pt x="2004186" y="1708150"/>
                  </a:lnTo>
                  <a:lnTo>
                    <a:pt x="1941068" y="1792478"/>
                  </a:lnTo>
                  <a:lnTo>
                    <a:pt x="1870328" y="1870329"/>
                  </a:lnTo>
                  <a:lnTo>
                    <a:pt x="1792604" y="1941068"/>
                  </a:lnTo>
                  <a:lnTo>
                    <a:pt x="1708150" y="2004060"/>
                  </a:lnTo>
                  <a:lnTo>
                    <a:pt x="1617852" y="2058924"/>
                  </a:lnTo>
                  <a:lnTo>
                    <a:pt x="1522095" y="2105152"/>
                  </a:lnTo>
                  <a:lnTo>
                    <a:pt x="1472310" y="2124710"/>
                  </a:lnTo>
                  <a:lnTo>
                    <a:pt x="1421383" y="2141982"/>
                  </a:lnTo>
                  <a:lnTo>
                    <a:pt x="1369441" y="2156714"/>
                  </a:lnTo>
                  <a:lnTo>
                    <a:pt x="1316481" y="2168906"/>
                  </a:lnTo>
                  <a:lnTo>
                    <a:pt x="1262506" y="2178558"/>
                  </a:lnTo>
                  <a:lnTo>
                    <a:pt x="1207643" y="2185543"/>
                  </a:lnTo>
                  <a:lnTo>
                    <a:pt x="1152017" y="2189734"/>
                  </a:lnTo>
                  <a:lnTo>
                    <a:pt x="1095628" y="2191258"/>
                  </a:lnTo>
                  <a:lnTo>
                    <a:pt x="1039241" y="2189734"/>
                  </a:lnTo>
                  <a:lnTo>
                    <a:pt x="983615" y="2185543"/>
                  </a:lnTo>
                  <a:lnTo>
                    <a:pt x="928751" y="2178558"/>
                  </a:lnTo>
                  <a:lnTo>
                    <a:pt x="874776" y="2168906"/>
                  </a:lnTo>
                  <a:lnTo>
                    <a:pt x="821817" y="2156714"/>
                  </a:lnTo>
                  <a:lnTo>
                    <a:pt x="769874" y="2141982"/>
                  </a:lnTo>
                  <a:lnTo>
                    <a:pt x="718947" y="2124710"/>
                  </a:lnTo>
                  <a:lnTo>
                    <a:pt x="669162" y="2105152"/>
                  </a:lnTo>
                  <a:lnTo>
                    <a:pt x="573404" y="2058924"/>
                  </a:lnTo>
                  <a:lnTo>
                    <a:pt x="483107" y="2004060"/>
                  </a:lnTo>
                  <a:lnTo>
                    <a:pt x="398779" y="1941068"/>
                  </a:lnTo>
                  <a:lnTo>
                    <a:pt x="320928" y="1870329"/>
                  </a:lnTo>
                  <a:lnTo>
                    <a:pt x="250190" y="1792478"/>
                  </a:lnTo>
                  <a:lnTo>
                    <a:pt x="187071" y="1708150"/>
                  </a:lnTo>
                  <a:lnTo>
                    <a:pt x="132206" y="1617853"/>
                  </a:lnTo>
                  <a:lnTo>
                    <a:pt x="86105" y="1522095"/>
                  </a:lnTo>
                  <a:lnTo>
                    <a:pt x="66548" y="1472311"/>
                  </a:lnTo>
                  <a:lnTo>
                    <a:pt x="49275" y="1421384"/>
                  </a:lnTo>
                  <a:lnTo>
                    <a:pt x="34544" y="1369441"/>
                  </a:lnTo>
                  <a:lnTo>
                    <a:pt x="22225" y="1316355"/>
                  </a:lnTo>
                  <a:lnTo>
                    <a:pt x="12700" y="1262380"/>
                  </a:lnTo>
                  <a:lnTo>
                    <a:pt x="5715" y="1207643"/>
                  </a:lnTo>
                  <a:lnTo>
                    <a:pt x="1397" y="1152017"/>
                  </a:lnTo>
                  <a:lnTo>
                    <a:pt x="0" y="1095629"/>
                  </a:lnTo>
                  <a:lnTo>
                    <a:pt x="1397" y="1039241"/>
                  </a:lnTo>
                  <a:lnTo>
                    <a:pt x="5715" y="983615"/>
                  </a:lnTo>
                  <a:lnTo>
                    <a:pt x="12700" y="928751"/>
                  </a:lnTo>
                  <a:lnTo>
                    <a:pt x="22225" y="874776"/>
                  </a:lnTo>
                  <a:lnTo>
                    <a:pt x="34544" y="821817"/>
                  </a:lnTo>
                  <a:lnTo>
                    <a:pt x="49275" y="769747"/>
                  </a:lnTo>
                  <a:lnTo>
                    <a:pt x="66548" y="718947"/>
                  </a:lnTo>
                  <a:lnTo>
                    <a:pt x="86105" y="669036"/>
                  </a:lnTo>
                  <a:lnTo>
                    <a:pt x="132206" y="573404"/>
                  </a:lnTo>
                  <a:lnTo>
                    <a:pt x="187071" y="482981"/>
                  </a:lnTo>
                  <a:lnTo>
                    <a:pt x="250190" y="398652"/>
                  </a:lnTo>
                  <a:lnTo>
                    <a:pt x="320928" y="320928"/>
                  </a:lnTo>
                  <a:lnTo>
                    <a:pt x="398779" y="250189"/>
                  </a:lnTo>
                  <a:lnTo>
                    <a:pt x="483107" y="187071"/>
                  </a:lnTo>
                  <a:lnTo>
                    <a:pt x="573404" y="132207"/>
                  </a:lnTo>
                  <a:lnTo>
                    <a:pt x="669162" y="86106"/>
                  </a:lnTo>
                  <a:lnTo>
                    <a:pt x="718947" y="66421"/>
                  </a:lnTo>
                  <a:lnTo>
                    <a:pt x="769874" y="49275"/>
                  </a:lnTo>
                  <a:lnTo>
                    <a:pt x="821817" y="34416"/>
                  </a:lnTo>
                  <a:lnTo>
                    <a:pt x="874776" y="22225"/>
                  </a:lnTo>
                  <a:lnTo>
                    <a:pt x="928751" y="12573"/>
                  </a:lnTo>
                  <a:lnTo>
                    <a:pt x="983615" y="5587"/>
                  </a:lnTo>
                  <a:lnTo>
                    <a:pt x="1039241" y="1397"/>
                  </a:lnTo>
                  <a:lnTo>
                    <a:pt x="109562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4370" y="1095755"/>
              <a:ext cx="3357626" cy="308241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50897" y="1019683"/>
              <a:ext cx="3357626" cy="308241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901446"/>
              <a:ext cx="1697100" cy="308241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75112" y="1021333"/>
              <a:ext cx="1516888" cy="308241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7890" y="5964948"/>
              <a:ext cx="2942717" cy="89304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8162" y="5941479"/>
              <a:ext cx="2942716" cy="91651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18066" y="5902401"/>
              <a:ext cx="2942717" cy="95559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14345" y="1501622"/>
              <a:ext cx="1242821" cy="701700"/>
            </a:xfrm>
            <a:prstGeom prst="rect">
              <a:avLst/>
            </a:prstGeom>
          </p:spPr>
        </p:pic>
      </p:grpSp>
      <p:pic>
        <p:nvPicPr>
          <p:cNvPr id="66" name="Picture 6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11" y="2990186"/>
            <a:ext cx="2433947" cy="2473353"/>
          </a:xfrm>
          <a:prstGeom prst="ellipse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797" y="3005073"/>
            <a:ext cx="2444303" cy="2458466"/>
          </a:xfrm>
          <a:prstGeom prst="ellipse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557" y="2968481"/>
            <a:ext cx="2454780" cy="2554716"/>
          </a:xfrm>
          <a:prstGeom prst="ellipse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456182" y="563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070607" y="56371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2223007" y="5789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1" name="object 3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28474" y="4794027"/>
            <a:ext cx="3357626" cy="1747898"/>
          </a:xfrm>
          <a:prstGeom prst="rect">
            <a:avLst/>
          </a:prstGeom>
        </p:spPr>
      </p:pic>
      <p:pic>
        <p:nvPicPr>
          <p:cNvPr id="72" name="object 3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55532" y="4837940"/>
            <a:ext cx="3357626" cy="1747898"/>
          </a:xfrm>
          <a:prstGeom prst="rect">
            <a:avLst/>
          </a:prstGeom>
        </p:spPr>
      </p:pic>
      <p:pic>
        <p:nvPicPr>
          <p:cNvPr id="73" name="object 3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407959" y="4800729"/>
            <a:ext cx="3357626" cy="1747898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809454" y="5419417"/>
            <a:ext cx="2859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Ka Ba Thành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27/02/1975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5010295" y="5427104"/>
            <a:ext cx="6376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A Ngùng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25/10/1984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9444144" y="54487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Nhung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30/06/1994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66772"/>
            <a:ext cx="3892550" cy="4182110"/>
            <a:chOff x="0" y="2366772"/>
            <a:chExt cx="3892550" cy="418211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979164" y="2382011"/>
            <a:ext cx="4170045" cy="4180840"/>
            <a:chOff x="3979164" y="2382011"/>
            <a:chExt cx="4170045" cy="418084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8237219" y="2366772"/>
            <a:ext cx="3954779" cy="4196080"/>
            <a:chOff x="8237219" y="2366772"/>
            <a:chExt cx="3954779" cy="419608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6182" y="2420277"/>
            <a:ext cx="1162507" cy="64486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4721" y="2420277"/>
            <a:ext cx="1162507" cy="64486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38792" y="2399449"/>
            <a:ext cx="1162507" cy="64486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ctrTitle"/>
          </p:nvPr>
        </p:nvSpPr>
        <p:spPr>
          <a:xfrm>
            <a:off x="2561082" y="153365"/>
            <a:ext cx="7330438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/>
              <a:t>XÃ</a:t>
            </a:r>
            <a:r>
              <a:rPr sz="2800" spc="-60"/>
              <a:t> </a:t>
            </a:r>
            <a:r>
              <a:rPr lang="en-US" sz="2800" smtClean="0"/>
              <a:t>ĐĂK TỜ KAN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7" name="object 17"/>
          <p:cNvGrpSpPr/>
          <p:nvPr/>
        </p:nvGrpSpPr>
        <p:grpSpPr>
          <a:xfrm>
            <a:off x="0" y="70103"/>
            <a:ext cx="12192000" cy="6787893"/>
            <a:chOff x="0" y="70103"/>
            <a:chExt cx="12192000" cy="6787893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253" y="5941478"/>
              <a:ext cx="2942717" cy="9165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91522" y="96519"/>
              <a:ext cx="2253106" cy="18484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8951" y="2991611"/>
              <a:ext cx="2316480" cy="22905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17181" y="3010915"/>
              <a:ext cx="2205355" cy="2179320"/>
            </a:xfrm>
            <a:custGeom>
              <a:avLst/>
              <a:gdLst/>
              <a:ahLst/>
              <a:cxnLst/>
              <a:rect l="l" t="t" r="r" b="b"/>
              <a:pathLst>
                <a:path w="2205355" h="2179320">
                  <a:moveTo>
                    <a:pt x="1102550" y="0"/>
                  </a:moveTo>
                  <a:lnTo>
                    <a:pt x="1159319" y="1524"/>
                  </a:lnTo>
                  <a:lnTo>
                    <a:pt x="1215326" y="5714"/>
                  </a:lnTo>
                  <a:lnTo>
                    <a:pt x="1270444" y="12573"/>
                  </a:lnTo>
                  <a:lnTo>
                    <a:pt x="1324800" y="22225"/>
                  </a:lnTo>
                  <a:lnTo>
                    <a:pt x="1378140" y="34289"/>
                  </a:lnTo>
                  <a:lnTo>
                    <a:pt x="1430464" y="49022"/>
                  </a:lnTo>
                  <a:lnTo>
                    <a:pt x="1481645" y="66167"/>
                  </a:lnTo>
                  <a:lnTo>
                    <a:pt x="1531810" y="85725"/>
                  </a:lnTo>
                  <a:lnTo>
                    <a:pt x="1628203" y="131572"/>
                  </a:lnTo>
                  <a:lnTo>
                    <a:pt x="1719008" y="186055"/>
                  </a:lnTo>
                  <a:lnTo>
                    <a:pt x="1803971" y="248793"/>
                  </a:lnTo>
                  <a:lnTo>
                    <a:pt x="1882203" y="319150"/>
                  </a:lnTo>
                  <a:lnTo>
                    <a:pt x="1953450" y="396494"/>
                  </a:lnTo>
                  <a:lnTo>
                    <a:pt x="2016950" y="480313"/>
                  </a:lnTo>
                  <a:lnTo>
                    <a:pt x="2072068" y="570103"/>
                  </a:lnTo>
                  <a:lnTo>
                    <a:pt x="2118550" y="665353"/>
                  </a:lnTo>
                  <a:lnTo>
                    <a:pt x="2138235" y="714883"/>
                  </a:lnTo>
                  <a:lnTo>
                    <a:pt x="2155634" y="765556"/>
                  </a:lnTo>
                  <a:lnTo>
                    <a:pt x="2170493" y="817245"/>
                  </a:lnTo>
                  <a:lnTo>
                    <a:pt x="2182812" y="869950"/>
                  </a:lnTo>
                  <a:lnTo>
                    <a:pt x="2192464" y="923544"/>
                  </a:lnTo>
                  <a:lnTo>
                    <a:pt x="2199576" y="978027"/>
                  </a:lnTo>
                  <a:lnTo>
                    <a:pt x="2203767" y="1033399"/>
                  </a:lnTo>
                  <a:lnTo>
                    <a:pt x="2205164" y="1089406"/>
                  </a:lnTo>
                  <a:lnTo>
                    <a:pt x="2203767" y="1145540"/>
                  </a:lnTo>
                  <a:lnTo>
                    <a:pt x="2199576" y="1200912"/>
                  </a:lnTo>
                  <a:lnTo>
                    <a:pt x="2192464" y="1255395"/>
                  </a:lnTo>
                  <a:lnTo>
                    <a:pt x="2182812" y="1308989"/>
                  </a:lnTo>
                  <a:lnTo>
                    <a:pt x="2170493" y="1361694"/>
                  </a:lnTo>
                  <a:lnTo>
                    <a:pt x="2155634" y="1413383"/>
                  </a:lnTo>
                  <a:lnTo>
                    <a:pt x="2138235" y="1464056"/>
                  </a:lnTo>
                  <a:lnTo>
                    <a:pt x="2118550" y="1513586"/>
                  </a:lnTo>
                  <a:lnTo>
                    <a:pt x="2072068" y="1608709"/>
                  </a:lnTo>
                  <a:lnTo>
                    <a:pt x="2016950" y="1698625"/>
                  </a:lnTo>
                  <a:lnTo>
                    <a:pt x="1953450" y="1782445"/>
                  </a:lnTo>
                  <a:lnTo>
                    <a:pt x="1882203" y="1859788"/>
                  </a:lnTo>
                  <a:lnTo>
                    <a:pt x="1803971" y="1930146"/>
                  </a:lnTo>
                  <a:lnTo>
                    <a:pt x="1719008" y="1992884"/>
                  </a:lnTo>
                  <a:lnTo>
                    <a:pt x="1628203" y="2047367"/>
                  </a:lnTo>
                  <a:lnTo>
                    <a:pt x="1531810" y="2093214"/>
                  </a:lnTo>
                  <a:lnTo>
                    <a:pt x="1481645" y="2112772"/>
                  </a:lnTo>
                  <a:lnTo>
                    <a:pt x="1430464" y="2129917"/>
                  </a:lnTo>
                  <a:lnTo>
                    <a:pt x="1378140" y="2144649"/>
                  </a:lnTo>
                  <a:lnTo>
                    <a:pt x="1324800" y="2156714"/>
                  </a:lnTo>
                  <a:lnTo>
                    <a:pt x="1270444" y="2166366"/>
                  </a:lnTo>
                  <a:lnTo>
                    <a:pt x="1215326" y="2173224"/>
                  </a:lnTo>
                  <a:lnTo>
                    <a:pt x="1159319" y="2177415"/>
                  </a:lnTo>
                  <a:lnTo>
                    <a:pt x="1102550" y="2178939"/>
                  </a:lnTo>
                  <a:lnTo>
                    <a:pt x="1045908" y="2177415"/>
                  </a:lnTo>
                  <a:lnTo>
                    <a:pt x="989901" y="2173224"/>
                  </a:lnTo>
                  <a:lnTo>
                    <a:pt x="934656" y="2166366"/>
                  </a:lnTo>
                  <a:lnTo>
                    <a:pt x="880427" y="2156714"/>
                  </a:lnTo>
                  <a:lnTo>
                    <a:pt x="827087" y="2144649"/>
                  </a:lnTo>
                  <a:lnTo>
                    <a:pt x="774763" y="2129917"/>
                  </a:lnTo>
                  <a:lnTo>
                    <a:pt x="723455" y="2112772"/>
                  </a:lnTo>
                  <a:lnTo>
                    <a:pt x="673417" y="2093214"/>
                  </a:lnTo>
                  <a:lnTo>
                    <a:pt x="577024" y="2047367"/>
                  </a:lnTo>
                  <a:lnTo>
                    <a:pt x="486092" y="1992884"/>
                  </a:lnTo>
                  <a:lnTo>
                    <a:pt x="401269" y="1930146"/>
                  </a:lnTo>
                  <a:lnTo>
                    <a:pt x="322961" y="1859788"/>
                  </a:lnTo>
                  <a:lnTo>
                    <a:pt x="251802" y="1782445"/>
                  </a:lnTo>
                  <a:lnTo>
                    <a:pt x="188315" y="1698625"/>
                  </a:lnTo>
                  <a:lnTo>
                    <a:pt x="133083" y="1608709"/>
                  </a:lnTo>
                  <a:lnTo>
                    <a:pt x="86677" y="1513586"/>
                  </a:lnTo>
                  <a:lnTo>
                    <a:pt x="66916" y="1464056"/>
                  </a:lnTo>
                  <a:lnTo>
                    <a:pt x="49580" y="1413383"/>
                  </a:lnTo>
                  <a:lnTo>
                    <a:pt x="34721" y="1361694"/>
                  </a:lnTo>
                  <a:lnTo>
                    <a:pt x="22402" y="1308989"/>
                  </a:lnTo>
                  <a:lnTo>
                    <a:pt x="12700" y="1255395"/>
                  </a:lnTo>
                  <a:lnTo>
                    <a:pt x="5689" y="1200912"/>
                  </a:lnTo>
                  <a:lnTo>
                    <a:pt x="1435" y="1145540"/>
                  </a:lnTo>
                  <a:lnTo>
                    <a:pt x="0" y="1089406"/>
                  </a:lnTo>
                  <a:lnTo>
                    <a:pt x="1435" y="1033399"/>
                  </a:lnTo>
                  <a:lnTo>
                    <a:pt x="5689" y="978027"/>
                  </a:lnTo>
                  <a:lnTo>
                    <a:pt x="12700" y="923544"/>
                  </a:lnTo>
                  <a:lnTo>
                    <a:pt x="22402" y="869950"/>
                  </a:lnTo>
                  <a:lnTo>
                    <a:pt x="34721" y="817245"/>
                  </a:lnTo>
                  <a:lnTo>
                    <a:pt x="49580" y="765556"/>
                  </a:lnTo>
                  <a:lnTo>
                    <a:pt x="66916" y="714883"/>
                  </a:lnTo>
                  <a:lnTo>
                    <a:pt x="86677" y="665353"/>
                  </a:lnTo>
                  <a:lnTo>
                    <a:pt x="133083" y="570103"/>
                  </a:lnTo>
                  <a:lnTo>
                    <a:pt x="188315" y="480313"/>
                  </a:lnTo>
                  <a:lnTo>
                    <a:pt x="251802" y="396494"/>
                  </a:lnTo>
                  <a:lnTo>
                    <a:pt x="322961" y="319150"/>
                  </a:lnTo>
                  <a:lnTo>
                    <a:pt x="401269" y="248793"/>
                  </a:lnTo>
                  <a:lnTo>
                    <a:pt x="486092" y="186055"/>
                  </a:lnTo>
                  <a:lnTo>
                    <a:pt x="577024" y="131572"/>
                  </a:lnTo>
                  <a:lnTo>
                    <a:pt x="673417" y="85725"/>
                  </a:lnTo>
                  <a:lnTo>
                    <a:pt x="723455" y="66167"/>
                  </a:lnTo>
                  <a:lnTo>
                    <a:pt x="774763" y="49022"/>
                  </a:lnTo>
                  <a:lnTo>
                    <a:pt x="827087" y="34289"/>
                  </a:lnTo>
                  <a:lnTo>
                    <a:pt x="880427" y="22225"/>
                  </a:lnTo>
                  <a:lnTo>
                    <a:pt x="934656" y="12573"/>
                  </a:lnTo>
                  <a:lnTo>
                    <a:pt x="989901" y="5714"/>
                  </a:lnTo>
                  <a:lnTo>
                    <a:pt x="1045908" y="1524"/>
                  </a:lnTo>
                  <a:lnTo>
                    <a:pt x="1102550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25568" y="3003803"/>
              <a:ext cx="2223516" cy="218084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83861" y="3023489"/>
              <a:ext cx="2111375" cy="2068830"/>
            </a:xfrm>
            <a:custGeom>
              <a:avLst/>
              <a:gdLst/>
              <a:ahLst/>
              <a:cxnLst/>
              <a:rect l="l" t="t" r="r" b="b"/>
              <a:pathLst>
                <a:path w="2111375" h="2068829">
                  <a:moveTo>
                    <a:pt x="1055624" y="0"/>
                  </a:moveTo>
                  <a:lnTo>
                    <a:pt x="1109852" y="1397"/>
                  </a:lnTo>
                  <a:lnTo>
                    <a:pt x="1163447" y="5334"/>
                  </a:lnTo>
                  <a:lnTo>
                    <a:pt x="1216278" y="11937"/>
                  </a:lnTo>
                  <a:lnTo>
                    <a:pt x="1268349" y="20955"/>
                  </a:lnTo>
                  <a:lnTo>
                    <a:pt x="1319402" y="32512"/>
                  </a:lnTo>
                  <a:lnTo>
                    <a:pt x="1369567" y="46482"/>
                  </a:lnTo>
                  <a:lnTo>
                    <a:pt x="1466468" y="81280"/>
                  </a:lnTo>
                  <a:lnTo>
                    <a:pt x="1558670" y="124840"/>
                  </a:lnTo>
                  <a:lnTo>
                    <a:pt x="1645792" y="176657"/>
                  </a:lnTo>
                  <a:lnTo>
                    <a:pt x="1727072" y="236220"/>
                  </a:lnTo>
                  <a:lnTo>
                    <a:pt x="1802003" y="302895"/>
                  </a:lnTo>
                  <a:lnTo>
                    <a:pt x="1870074" y="376427"/>
                  </a:lnTo>
                  <a:lnTo>
                    <a:pt x="1930908" y="456057"/>
                  </a:lnTo>
                  <a:lnTo>
                    <a:pt x="1983739" y="541274"/>
                  </a:lnTo>
                  <a:lnTo>
                    <a:pt x="2028189" y="631698"/>
                  </a:lnTo>
                  <a:lnTo>
                    <a:pt x="2063749" y="726694"/>
                  </a:lnTo>
                  <a:lnTo>
                    <a:pt x="2077973" y="775843"/>
                  </a:lnTo>
                  <a:lnTo>
                    <a:pt x="2089785" y="826008"/>
                  </a:lnTo>
                  <a:lnTo>
                    <a:pt x="2099056" y="876935"/>
                  </a:lnTo>
                  <a:lnTo>
                    <a:pt x="2105787" y="928624"/>
                  </a:lnTo>
                  <a:lnTo>
                    <a:pt x="2109850" y="981202"/>
                  </a:lnTo>
                  <a:lnTo>
                    <a:pt x="2111247" y="1034415"/>
                  </a:lnTo>
                  <a:lnTo>
                    <a:pt x="2109850" y="1087628"/>
                  </a:lnTo>
                  <a:lnTo>
                    <a:pt x="2105787" y="1140206"/>
                  </a:lnTo>
                  <a:lnTo>
                    <a:pt x="2099056" y="1192022"/>
                  </a:lnTo>
                  <a:lnTo>
                    <a:pt x="2089785" y="1242949"/>
                  </a:lnTo>
                  <a:lnTo>
                    <a:pt x="2077973" y="1292987"/>
                  </a:lnTo>
                  <a:lnTo>
                    <a:pt x="2063749" y="1342136"/>
                  </a:lnTo>
                  <a:lnTo>
                    <a:pt x="2028189" y="1437132"/>
                  </a:lnTo>
                  <a:lnTo>
                    <a:pt x="1983739" y="1527556"/>
                  </a:lnTo>
                  <a:lnTo>
                    <a:pt x="1930908" y="1612900"/>
                  </a:lnTo>
                  <a:lnTo>
                    <a:pt x="1870074" y="1692529"/>
                  </a:lnTo>
                  <a:lnTo>
                    <a:pt x="1802003" y="1765935"/>
                  </a:lnTo>
                  <a:lnTo>
                    <a:pt x="1727072" y="1832737"/>
                  </a:lnTo>
                  <a:lnTo>
                    <a:pt x="1645792" y="1892300"/>
                  </a:lnTo>
                  <a:lnTo>
                    <a:pt x="1558670" y="1944116"/>
                  </a:lnTo>
                  <a:lnTo>
                    <a:pt x="1466468" y="1987550"/>
                  </a:lnTo>
                  <a:lnTo>
                    <a:pt x="1369567" y="2022348"/>
                  </a:lnTo>
                  <a:lnTo>
                    <a:pt x="1319402" y="2036318"/>
                  </a:lnTo>
                  <a:lnTo>
                    <a:pt x="1268349" y="2047875"/>
                  </a:lnTo>
                  <a:lnTo>
                    <a:pt x="1216278" y="2057019"/>
                  </a:lnTo>
                  <a:lnTo>
                    <a:pt x="1163447" y="2063496"/>
                  </a:lnTo>
                  <a:lnTo>
                    <a:pt x="1109852" y="2067560"/>
                  </a:lnTo>
                  <a:lnTo>
                    <a:pt x="1055624" y="2068830"/>
                  </a:lnTo>
                  <a:lnTo>
                    <a:pt x="1001267" y="2067560"/>
                  </a:lnTo>
                  <a:lnTo>
                    <a:pt x="947674" y="2063496"/>
                  </a:lnTo>
                  <a:lnTo>
                    <a:pt x="894841" y="2057019"/>
                  </a:lnTo>
                  <a:lnTo>
                    <a:pt x="842899" y="2047875"/>
                  </a:lnTo>
                  <a:lnTo>
                    <a:pt x="791844" y="2036318"/>
                  </a:lnTo>
                  <a:lnTo>
                    <a:pt x="741679" y="2022348"/>
                  </a:lnTo>
                  <a:lnTo>
                    <a:pt x="644651" y="1987550"/>
                  </a:lnTo>
                  <a:lnTo>
                    <a:pt x="552450" y="1944116"/>
                  </a:lnTo>
                  <a:lnTo>
                    <a:pt x="465454" y="1892300"/>
                  </a:lnTo>
                  <a:lnTo>
                    <a:pt x="384175" y="1832737"/>
                  </a:lnTo>
                  <a:lnTo>
                    <a:pt x="309117" y="1765935"/>
                  </a:lnTo>
                  <a:lnTo>
                    <a:pt x="241046" y="1692529"/>
                  </a:lnTo>
                  <a:lnTo>
                    <a:pt x="180212" y="1612900"/>
                  </a:lnTo>
                  <a:lnTo>
                    <a:pt x="127380" y="1527556"/>
                  </a:lnTo>
                  <a:lnTo>
                    <a:pt x="82930" y="1437132"/>
                  </a:lnTo>
                  <a:lnTo>
                    <a:pt x="47371" y="1342136"/>
                  </a:lnTo>
                  <a:lnTo>
                    <a:pt x="33147" y="1292987"/>
                  </a:lnTo>
                  <a:lnTo>
                    <a:pt x="21336" y="1242949"/>
                  </a:lnTo>
                  <a:lnTo>
                    <a:pt x="12064" y="1192022"/>
                  </a:lnTo>
                  <a:lnTo>
                    <a:pt x="5334" y="1140206"/>
                  </a:lnTo>
                  <a:lnTo>
                    <a:pt x="1269" y="1087628"/>
                  </a:lnTo>
                  <a:lnTo>
                    <a:pt x="0" y="1034415"/>
                  </a:lnTo>
                  <a:lnTo>
                    <a:pt x="1269" y="981202"/>
                  </a:lnTo>
                  <a:lnTo>
                    <a:pt x="5334" y="928624"/>
                  </a:lnTo>
                  <a:lnTo>
                    <a:pt x="12064" y="876935"/>
                  </a:lnTo>
                  <a:lnTo>
                    <a:pt x="21336" y="826008"/>
                  </a:lnTo>
                  <a:lnTo>
                    <a:pt x="33147" y="775843"/>
                  </a:lnTo>
                  <a:lnTo>
                    <a:pt x="47371" y="726694"/>
                  </a:lnTo>
                  <a:lnTo>
                    <a:pt x="82930" y="631698"/>
                  </a:lnTo>
                  <a:lnTo>
                    <a:pt x="127380" y="541274"/>
                  </a:lnTo>
                  <a:lnTo>
                    <a:pt x="180212" y="456057"/>
                  </a:lnTo>
                  <a:lnTo>
                    <a:pt x="241046" y="376427"/>
                  </a:lnTo>
                  <a:lnTo>
                    <a:pt x="309117" y="302895"/>
                  </a:lnTo>
                  <a:lnTo>
                    <a:pt x="384175" y="236220"/>
                  </a:lnTo>
                  <a:lnTo>
                    <a:pt x="465454" y="176657"/>
                  </a:lnTo>
                  <a:lnTo>
                    <a:pt x="552450" y="124840"/>
                  </a:lnTo>
                  <a:lnTo>
                    <a:pt x="644651" y="81280"/>
                  </a:lnTo>
                  <a:lnTo>
                    <a:pt x="741679" y="46482"/>
                  </a:lnTo>
                  <a:lnTo>
                    <a:pt x="791844" y="32512"/>
                  </a:lnTo>
                  <a:lnTo>
                    <a:pt x="842899" y="20955"/>
                  </a:lnTo>
                  <a:lnTo>
                    <a:pt x="894841" y="11937"/>
                  </a:lnTo>
                  <a:lnTo>
                    <a:pt x="947674" y="5334"/>
                  </a:lnTo>
                  <a:lnTo>
                    <a:pt x="1001267" y="1397"/>
                  </a:lnTo>
                  <a:lnTo>
                    <a:pt x="1055624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2664" y="2965703"/>
              <a:ext cx="2260092" cy="226009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181338" y="2985643"/>
              <a:ext cx="2148205" cy="2148205"/>
            </a:xfrm>
            <a:custGeom>
              <a:avLst/>
              <a:gdLst/>
              <a:ahLst/>
              <a:cxnLst/>
              <a:rect l="l" t="t" r="r" b="b"/>
              <a:pathLst>
                <a:path w="2148204" h="2148204">
                  <a:moveTo>
                    <a:pt x="1074038" y="0"/>
                  </a:moveTo>
                  <a:lnTo>
                    <a:pt x="1129283" y="1397"/>
                  </a:lnTo>
                  <a:lnTo>
                    <a:pt x="1183893" y="5461"/>
                  </a:lnTo>
                  <a:lnTo>
                    <a:pt x="1237614" y="12319"/>
                  </a:lnTo>
                  <a:lnTo>
                    <a:pt x="1290573" y="21844"/>
                  </a:lnTo>
                  <a:lnTo>
                    <a:pt x="1342516" y="33782"/>
                  </a:lnTo>
                  <a:lnTo>
                    <a:pt x="1393443" y="48260"/>
                  </a:lnTo>
                  <a:lnTo>
                    <a:pt x="1443354" y="65151"/>
                  </a:lnTo>
                  <a:lnTo>
                    <a:pt x="1492250" y="84455"/>
                  </a:lnTo>
                  <a:lnTo>
                    <a:pt x="1586102" y="129667"/>
                  </a:lnTo>
                  <a:lnTo>
                    <a:pt x="1674621" y="183387"/>
                  </a:lnTo>
                  <a:lnTo>
                    <a:pt x="1757298" y="245237"/>
                  </a:lnTo>
                  <a:lnTo>
                    <a:pt x="1833626" y="314579"/>
                  </a:lnTo>
                  <a:lnTo>
                    <a:pt x="1902840" y="390779"/>
                  </a:lnTo>
                  <a:lnTo>
                    <a:pt x="1964689" y="473583"/>
                  </a:lnTo>
                  <a:lnTo>
                    <a:pt x="2018537" y="562102"/>
                  </a:lnTo>
                  <a:lnTo>
                    <a:pt x="2063750" y="655955"/>
                  </a:lnTo>
                  <a:lnTo>
                    <a:pt x="2082927" y="704723"/>
                  </a:lnTo>
                  <a:lnTo>
                    <a:pt x="2099817" y="754634"/>
                  </a:lnTo>
                  <a:lnTo>
                    <a:pt x="2114295" y="805688"/>
                  </a:lnTo>
                  <a:lnTo>
                    <a:pt x="2126360" y="857631"/>
                  </a:lnTo>
                  <a:lnTo>
                    <a:pt x="2135758" y="910463"/>
                  </a:lnTo>
                  <a:lnTo>
                    <a:pt x="2142616" y="964311"/>
                  </a:lnTo>
                  <a:lnTo>
                    <a:pt x="2146807" y="1018794"/>
                  </a:lnTo>
                  <a:lnTo>
                    <a:pt x="2148204" y="1074039"/>
                  </a:lnTo>
                  <a:lnTo>
                    <a:pt x="2146807" y="1129284"/>
                  </a:lnTo>
                  <a:lnTo>
                    <a:pt x="2142616" y="1183894"/>
                  </a:lnTo>
                  <a:lnTo>
                    <a:pt x="2135758" y="1237615"/>
                  </a:lnTo>
                  <a:lnTo>
                    <a:pt x="2126360" y="1290574"/>
                  </a:lnTo>
                  <a:lnTo>
                    <a:pt x="2114295" y="1342517"/>
                  </a:lnTo>
                  <a:lnTo>
                    <a:pt x="2099817" y="1393444"/>
                  </a:lnTo>
                  <a:lnTo>
                    <a:pt x="2082927" y="1443355"/>
                  </a:lnTo>
                  <a:lnTo>
                    <a:pt x="2063750" y="1492250"/>
                  </a:lnTo>
                  <a:lnTo>
                    <a:pt x="2018537" y="1586103"/>
                  </a:lnTo>
                  <a:lnTo>
                    <a:pt x="1964689" y="1674622"/>
                  </a:lnTo>
                  <a:lnTo>
                    <a:pt x="1902840" y="1757299"/>
                  </a:lnTo>
                  <a:lnTo>
                    <a:pt x="1833626" y="1833626"/>
                  </a:lnTo>
                  <a:lnTo>
                    <a:pt x="1757298" y="1902968"/>
                  </a:lnTo>
                  <a:lnTo>
                    <a:pt x="1674621" y="1964690"/>
                  </a:lnTo>
                  <a:lnTo>
                    <a:pt x="1586102" y="2018538"/>
                  </a:lnTo>
                  <a:lnTo>
                    <a:pt x="1492250" y="2063750"/>
                  </a:lnTo>
                  <a:lnTo>
                    <a:pt x="1443354" y="2083054"/>
                  </a:lnTo>
                  <a:lnTo>
                    <a:pt x="1393443" y="2099945"/>
                  </a:lnTo>
                  <a:lnTo>
                    <a:pt x="1342516" y="2114423"/>
                  </a:lnTo>
                  <a:lnTo>
                    <a:pt x="1290573" y="2126361"/>
                  </a:lnTo>
                  <a:lnTo>
                    <a:pt x="1237614" y="2135759"/>
                  </a:lnTo>
                  <a:lnTo>
                    <a:pt x="1183893" y="2142617"/>
                  </a:lnTo>
                  <a:lnTo>
                    <a:pt x="1129283" y="2146808"/>
                  </a:lnTo>
                  <a:lnTo>
                    <a:pt x="1074038" y="2148205"/>
                  </a:lnTo>
                  <a:lnTo>
                    <a:pt x="1018793" y="2146808"/>
                  </a:lnTo>
                  <a:lnTo>
                    <a:pt x="964183" y="2142617"/>
                  </a:lnTo>
                  <a:lnTo>
                    <a:pt x="910462" y="2135759"/>
                  </a:lnTo>
                  <a:lnTo>
                    <a:pt x="857630" y="2126361"/>
                  </a:lnTo>
                  <a:lnTo>
                    <a:pt x="805560" y="2114423"/>
                  </a:lnTo>
                  <a:lnTo>
                    <a:pt x="754633" y="2099945"/>
                  </a:lnTo>
                  <a:lnTo>
                    <a:pt x="704722" y="2083054"/>
                  </a:lnTo>
                  <a:lnTo>
                    <a:pt x="655954" y="2063750"/>
                  </a:lnTo>
                  <a:lnTo>
                    <a:pt x="562101" y="2018538"/>
                  </a:lnTo>
                  <a:lnTo>
                    <a:pt x="473455" y="1964690"/>
                  </a:lnTo>
                  <a:lnTo>
                    <a:pt x="390778" y="1902968"/>
                  </a:lnTo>
                  <a:lnTo>
                    <a:pt x="314578" y="1833626"/>
                  </a:lnTo>
                  <a:lnTo>
                    <a:pt x="245236" y="1757299"/>
                  </a:lnTo>
                  <a:lnTo>
                    <a:pt x="183387" y="1674622"/>
                  </a:lnTo>
                  <a:lnTo>
                    <a:pt x="129539" y="1586103"/>
                  </a:lnTo>
                  <a:lnTo>
                    <a:pt x="84327" y="1492250"/>
                  </a:lnTo>
                  <a:lnTo>
                    <a:pt x="65150" y="1443355"/>
                  </a:lnTo>
                  <a:lnTo>
                    <a:pt x="48259" y="1393444"/>
                  </a:lnTo>
                  <a:lnTo>
                    <a:pt x="33781" y="1342517"/>
                  </a:lnTo>
                  <a:lnTo>
                    <a:pt x="21716" y="1290574"/>
                  </a:lnTo>
                  <a:lnTo>
                    <a:pt x="12318" y="1237615"/>
                  </a:lnTo>
                  <a:lnTo>
                    <a:pt x="5460" y="1183894"/>
                  </a:lnTo>
                  <a:lnTo>
                    <a:pt x="1396" y="1129284"/>
                  </a:lnTo>
                  <a:lnTo>
                    <a:pt x="0" y="1074039"/>
                  </a:lnTo>
                  <a:lnTo>
                    <a:pt x="1396" y="1018794"/>
                  </a:lnTo>
                  <a:lnTo>
                    <a:pt x="5460" y="964311"/>
                  </a:lnTo>
                  <a:lnTo>
                    <a:pt x="12318" y="910463"/>
                  </a:lnTo>
                  <a:lnTo>
                    <a:pt x="21716" y="857631"/>
                  </a:lnTo>
                  <a:lnTo>
                    <a:pt x="33781" y="805688"/>
                  </a:lnTo>
                  <a:lnTo>
                    <a:pt x="48259" y="754634"/>
                  </a:lnTo>
                  <a:lnTo>
                    <a:pt x="65150" y="704723"/>
                  </a:lnTo>
                  <a:lnTo>
                    <a:pt x="84327" y="655955"/>
                  </a:lnTo>
                  <a:lnTo>
                    <a:pt x="129539" y="562102"/>
                  </a:lnTo>
                  <a:lnTo>
                    <a:pt x="183387" y="473583"/>
                  </a:lnTo>
                  <a:lnTo>
                    <a:pt x="245236" y="390779"/>
                  </a:lnTo>
                  <a:lnTo>
                    <a:pt x="314578" y="314579"/>
                  </a:lnTo>
                  <a:lnTo>
                    <a:pt x="390778" y="245237"/>
                  </a:lnTo>
                  <a:lnTo>
                    <a:pt x="473455" y="183387"/>
                  </a:lnTo>
                  <a:lnTo>
                    <a:pt x="562101" y="129667"/>
                  </a:lnTo>
                  <a:lnTo>
                    <a:pt x="655954" y="84455"/>
                  </a:lnTo>
                  <a:lnTo>
                    <a:pt x="704722" y="65151"/>
                  </a:lnTo>
                  <a:lnTo>
                    <a:pt x="754633" y="48260"/>
                  </a:lnTo>
                  <a:lnTo>
                    <a:pt x="805560" y="33782"/>
                  </a:lnTo>
                  <a:lnTo>
                    <a:pt x="857630" y="21844"/>
                  </a:lnTo>
                  <a:lnTo>
                    <a:pt x="910462" y="12319"/>
                  </a:lnTo>
                  <a:lnTo>
                    <a:pt x="964183" y="5461"/>
                  </a:lnTo>
                  <a:lnTo>
                    <a:pt x="1018793" y="1397"/>
                  </a:lnTo>
                  <a:lnTo>
                    <a:pt x="107403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4370" y="1095756"/>
              <a:ext cx="3357626" cy="308241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37739" y="1000251"/>
              <a:ext cx="3357626" cy="308241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1006982"/>
              <a:ext cx="1613915" cy="308241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58144" y="975614"/>
              <a:ext cx="1633854" cy="308241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8162" y="5941478"/>
              <a:ext cx="2942716" cy="91651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14345" y="1517916"/>
              <a:ext cx="1213993" cy="685406"/>
            </a:xfrm>
            <a:prstGeom prst="rect">
              <a:avLst/>
            </a:prstGeom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79" y="3010915"/>
            <a:ext cx="2196785" cy="2214880"/>
          </a:xfrm>
          <a:prstGeom prst="ellipse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61" y="3014030"/>
            <a:ext cx="2152013" cy="2106534"/>
          </a:xfrm>
          <a:prstGeom prst="ellipse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601" y="2997805"/>
            <a:ext cx="2183321" cy="2204936"/>
          </a:xfrm>
          <a:prstGeom prst="ellipse">
            <a:avLst/>
          </a:prstGeom>
        </p:spPr>
      </p:pic>
      <p:pic>
        <p:nvPicPr>
          <p:cNvPr id="67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28474" y="4794027"/>
            <a:ext cx="3357626" cy="1747898"/>
          </a:xfrm>
          <a:prstGeom prst="rect">
            <a:avLst/>
          </a:prstGeom>
        </p:spPr>
      </p:pic>
      <p:pic>
        <p:nvPicPr>
          <p:cNvPr id="68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40186" y="4774158"/>
            <a:ext cx="3357626" cy="1747898"/>
          </a:xfrm>
          <a:prstGeom prst="rect">
            <a:avLst/>
          </a:prstGeom>
        </p:spPr>
      </p:pic>
      <p:pic>
        <p:nvPicPr>
          <p:cNvPr id="72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70448" y="4761054"/>
            <a:ext cx="3357626" cy="1747898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737319" y="52093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Nguyễn Công Hưởng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08/10/1972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062689" y="51151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Cao Trí Minh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25/03/1975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410661" y="51969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Phun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24/04/1994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4" name="object 2"/>
          <p:cNvGrpSpPr/>
          <p:nvPr/>
        </p:nvGrpSpPr>
        <p:grpSpPr>
          <a:xfrm>
            <a:off x="0" y="2366776"/>
            <a:ext cx="3892550" cy="4182110"/>
            <a:chOff x="0" y="2366772"/>
            <a:chExt cx="3892550" cy="4182110"/>
          </a:xfrm>
        </p:grpSpPr>
        <p:pic>
          <p:nvPicPr>
            <p:cNvPr id="75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76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77" name="object 5"/>
          <p:cNvGrpSpPr/>
          <p:nvPr/>
        </p:nvGrpSpPr>
        <p:grpSpPr>
          <a:xfrm>
            <a:off x="3979164" y="2382015"/>
            <a:ext cx="4170045" cy="4180840"/>
            <a:chOff x="3979164" y="2382011"/>
            <a:chExt cx="4170045" cy="4180840"/>
          </a:xfrm>
        </p:grpSpPr>
        <p:pic>
          <p:nvPicPr>
            <p:cNvPr id="78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9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0" name="object 8"/>
          <p:cNvGrpSpPr/>
          <p:nvPr/>
        </p:nvGrpSpPr>
        <p:grpSpPr>
          <a:xfrm>
            <a:off x="8237219" y="2366776"/>
            <a:ext cx="3954779" cy="4196080"/>
            <a:chOff x="8237219" y="2366772"/>
            <a:chExt cx="3954779" cy="4196080"/>
          </a:xfrm>
        </p:grpSpPr>
        <p:pic>
          <p:nvPicPr>
            <p:cNvPr id="81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82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83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6182" y="2420281"/>
            <a:ext cx="1162507" cy="644867"/>
          </a:xfrm>
          <a:prstGeom prst="rect">
            <a:avLst/>
          </a:prstGeom>
        </p:spPr>
      </p:pic>
      <p:pic>
        <p:nvPicPr>
          <p:cNvPr id="84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4721" y="2420281"/>
            <a:ext cx="1162507" cy="644867"/>
          </a:xfrm>
          <a:prstGeom prst="rect">
            <a:avLst/>
          </a:prstGeom>
        </p:spPr>
      </p:pic>
      <p:pic>
        <p:nvPicPr>
          <p:cNvPr id="85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38792" y="2399453"/>
            <a:ext cx="1162507" cy="644867"/>
          </a:xfrm>
          <a:prstGeom prst="rect">
            <a:avLst/>
          </a:prstGeom>
        </p:spPr>
      </p:pic>
      <p:sp>
        <p:nvSpPr>
          <p:cNvPr id="86" name="object 14"/>
          <p:cNvSpPr txBox="1"/>
          <p:nvPr/>
        </p:nvSpPr>
        <p:spPr>
          <a:xfrm>
            <a:off x="4748276" y="1714885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7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38448" y="1026786"/>
            <a:ext cx="5029200" cy="618121"/>
          </a:xfrm>
          <a:prstGeom prst="rect">
            <a:avLst/>
          </a:prstGeom>
        </p:spPr>
      </p:pic>
      <p:sp>
        <p:nvSpPr>
          <p:cNvPr id="88" name="object 16"/>
          <p:cNvSpPr txBox="1">
            <a:spLocks/>
          </p:cNvSpPr>
          <p:nvPr/>
        </p:nvSpPr>
        <p:spPr>
          <a:xfrm>
            <a:off x="2561082" y="153369"/>
            <a:ext cx="7330438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065" marR="5080" algn="ctr">
              <a:spcBef>
                <a:spcPts val="95"/>
              </a:spcBef>
            </a:pPr>
            <a:r>
              <a:rPr lang="vi-VN" sz="2800" smtClean="0"/>
              <a:t>DANH</a:t>
            </a:r>
            <a:r>
              <a:rPr lang="vi-VN" sz="2800" spc="-55" smtClean="0"/>
              <a:t> </a:t>
            </a:r>
            <a:r>
              <a:rPr lang="vi-VN" sz="2800" smtClean="0"/>
              <a:t>SÁCH</a:t>
            </a:r>
            <a:r>
              <a:rPr lang="vi-VN" sz="2800" spc="-65" smtClean="0"/>
              <a:t> </a:t>
            </a:r>
            <a:r>
              <a:rPr lang="vi-VN" sz="2800" smtClean="0"/>
              <a:t>NGƯỜI</a:t>
            </a:r>
            <a:r>
              <a:rPr lang="vi-VN" sz="2800" spc="-95" smtClean="0"/>
              <a:t> </a:t>
            </a:r>
            <a:r>
              <a:rPr lang="vi-VN" sz="2800" smtClean="0"/>
              <a:t>TRÚNG</a:t>
            </a:r>
            <a:r>
              <a:rPr lang="vi-VN" sz="2800" spc="-45" smtClean="0"/>
              <a:t> </a:t>
            </a:r>
            <a:r>
              <a:rPr lang="vi-VN" sz="2800" smtClean="0"/>
              <a:t>CỬ</a:t>
            </a:r>
            <a:r>
              <a:rPr lang="vi-VN" sz="2800" spc="-80" smtClean="0"/>
              <a:t> </a:t>
            </a:r>
            <a:r>
              <a:rPr lang="vi-VN" sz="2800" smtClean="0"/>
              <a:t>ĐẠI</a:t>
            </a:r>
            <a:r>
              <a:rPr lang="vi-VN" sz="2800" spc="-50" smtClean="0"/>
              <a:t> </a:t>
            </a:r>
            <a:r>
              <a:rPr lang="vi-VN" sz="2800" spc="-20" smtClean="0"/>
              <a:t>BIỂU </a:t>
            </a:r>
            <a:r>
              <a:rPr lang="vi-VN" sz="2800" smtClean="0"/>
              <a:t>HỘI</a:t>
            </a:r>
            <a:r>
              <a:rPr lang="vi-VN" sz="2800" spc="-75" smtClean="0"/>
              <a:t> </a:t>
            </a:r>
            <a:r>
              <a:rPr lang="vi-VN" sz="2800" smtClean="0"/>
              <a:t>ĐỒNG</a:t>
            </a:r>
            <a:r>
              <a:rPr lang="vi-VN" sz="2800" spc="-45" smtClean="0"/>
              <a:t> </a:t>
            </a:r>
            <a:r>
              <a:rPr lang="vi-VN" sz="2800" smtClean="0"/>
              <a:t>NHÂN</a:t>
            </a:r>
            <a:r>
              <a:rPr lang="vi-VN" sz="2800" spc="-45" smtClean="0"/>
              <a:t> </a:t>
            </a:r>
            <a:r>
              <a:rPr lang="vi-VN" sz="2800" smtClean="0"/>
              <a:t>DÂN</a:t>
            </a:r>
            <a:r>
              <a:rPr lang="vi-VN" sz="2800" spc="-60" smtClean="0"/>
              <a:t> </a:t>
            </a:r>
            <a:r>
              <a:rPr lang="vi-VN" sz="2800" smtClean="0"/>
              <a:t>XÃ</a:t>
            </a:r>
            <a:r>
              <a:rPr lang="vi-VN" sz="2800" spc="-60" smtClean="0"/>
              <a:t> </a:t>
            </a:r>
            <a:r>
              <a:rPr lang="vi-VN" sz="2800" smtClean="0"/>
              <a:t>ĐĂK TỜ KAN</a:t>
            </a:r>
          </a:p>
          <a:p>
            <a:pPr algn="ctr">
              <a:spcBef>
                <a:spcPts val="5"/>
              </a:spcBef>
            </a:pPr>
            <a:r>
              <a:rPr lang="vi-VN" sz="2800" smtClean="0"/>
              <a:t>NHIỆM</a:t>
            </a:r>
            <a:r>
              <a:rPr lang="vi-VN" sz="2800" spc="-55" smtClean="0"/>
              <a:t> </a:t>
            </a:r>
            <a:r>
              <a:rPr lang="vi-VN" sz="2800" smtClean="0"/>
              <a:t>KỲ</a:t>
            </a:r>
            <a:r>
              <a:rPr lang="vi-VN" sz="2800" spc="-55" smtClean="0"/>
              <a:t> </a:t>
            </a:r>
            <a:r>
              <a:rPr lang="vi-VN" sz="2800" smtClean="0"/>
              <a:t>2026</a:t>
            </a:r>
            <a:r>
              <a:rPr lang="vi-VN" sz="2800" spc="-55" smtClean="0"/>
              <a:t> </a:t>
            </a:r>
            <a:r>
              <a:rPr lang="vi-VN" sz="2800" smtClean="0"/>
              <a:t>-</a:t>
            </a:r>
            <a:r>
              <a:rPr lang="vi-VN" sz="2800" spc="-45" smtClean="0"/>
              <a:t> </a:t>
            </a:r>
            <a:r>
              <a:rPr lang="vi-VN" sz="2800" spc="-20" smtClean="0"/>
              <a:t>2031</a:t>
            </a:r>
            <a:endParaRPr lang="vi-VN" sz="2800"/>
          </a:p>
        </p:txBody>
      </p:sp>
      <p:grpSp>
        <p:nvGrpSpPr>
          <p:cNvPr id="89" name="object 17"/>
          <p:cNvGrpSpPr/>
          <p:nvPr/>
        </p:nvGrpSpPr>
        <p:grpSpPr>
          <a:xfrm>
            <a:off x="0" y="70107"/>
            <a:ext cx="12192000" cy="6787893"/>
            <a:chOff x="0" y="70103"/>
            <a:chExt cx="12192000" cy="6787893"/>
          </a:xfrm>
        </p:grpSpPr>
        <p:pic>
          <p:nvPicPr>
            <p:cNvPr id="90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91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92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253" y="5941478"/>
              <a:ext cx="2942717" cy="916518"/>
            </a:xfrm>
            <a:prstGeom prst="rect">
              <a:avLst/>
            </a:prstGeom>
          </p:spPr>
        </p:pic>
        <p:pic>
          <p:nvPicPr>
            <p:cNvPr id="93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94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95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91522" y="96519"/>
              <a:ext cx="2253106" cy="1848484"/>
            </a:xfrm>
            <a:prstGeom prst="rect">
              <a:avLst/>
            </a:prstGeom>
          </p:spPr>
        </p:pic>
        <p:pic>
          <p:nvPicPr>
            <p:cNvPr id="96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8951" y="2991611"/>
              <a:ext cx="2316480" cy="2290572"/>
            </a:xfrm>
            <a:prstGeom prst="rect">
              <a:avLst/>
            </a:prstGeom>
          </p:spPr>
        </p:pic>
        <p:sp>
          <p:nvSpPr>
            <p:cNvPr id="97" name="object 26"/>
            <p:cNvSpPr/>
            <p:nvPr/>
          </p:nvSpPr>
          <p:spPr>
            <a:xfrm>
              <a:off x="817181" y="3010915"/>
              <a:ext cx="2205355" cy="2179320"/>
            </a:xfrm>
            <a:custGeom>
              <a:avLst/>
              <a:gdLst/>
              <a:ahLst/>
              <a:cxnLst/>
              <a:rect l="l" t="t" r="r" b="b"/>
              <a:pathLst>
                <a:path w="2205355" h="2179320">
                  <a:moveTo>
                    <a:pt x="1102550" y="0"/>
                  </a:moveTo>
                  <a:lnTo>
                    <a:pt x="1159319" y="1524"/>
                  </a:lnTo>
                  <a:lnTo>
                    <a:pt x="1215326" y="5714"/>
                  </a:lnTo>
                  <a:lnTo>
                    <a:pt x="1270444" y="12573"/>
                  </a:lnTo>
                  <a:lnTo>
                    <a:pt x="1324800" y="22225"/>
                  </a:lnTo>
                  <a:lnTo>
                    <a:pt x="1378140" y="34289"/>
                  </a:lnTo>
                  <a:lnTo>
                    <a:pt x="1430464" y="49022"/>
                  </a:lnTo>
                  <a:lnTo>
                    <a:pt x="1481645" y="66167"/>
                  </a:lnTo>
                  <a:lnTo>
                    <a:pt x="1531810" y="85725"/>
                  </a:lnTo>
                  <a:lnTo>
                    <a:pt x="1628203" y="131572"/>
                  </a:lnTo>
                  <a:lnTo>
                    <a:pt x="1719008" y="186055"/>
                  </a:lnTo>
                  <a:lnTo>
                    <a:pt x="1803971" y="248793"/>
                  </a:lnTo>
                  <a:lnTo>
                    <a:pt x="1882203" y="319150"/>
                  </a:lnTo>
                  <a:lnTo>
                    <a:pt x="1953450" y="396494"/>
                  </a:lnTo>
                  <a:lnTo>
                    <a:pt x="2016950" y="480313"/>
                  </a:lnTo>
                  <a:lnTo>
                    <a:pt x="2072068" y="570103"/>
                  </a:lnTo>
                  <a:lnTo>
                    <a:pt x="2118550" y="665353"/>
                  </a:lnTo>
                  <a:lnTo>
                    <a:pt x="2138235" y="714883"/>
                  </a:lnTo>
                  <a:lnTo>
                    <a:pt x="2155634" y="765556"/>
                  </a:lnTo>
                  <a:lnTo>
                    <a:pt x="2170493" y="817245"/>
                  </a:lnTo>
                  <a:lnTo>
                    <a:pt x="2182812" y="869950"/>
                  </a:lnTo>
                  <a:lnTo>
                    <a:pt x="2192464" y="923544"/>
                  </a:lnTo>
                  <a:lnTo>
                    <a:pt x="2199576" y="978027"/>
                  </a:lnTo>
                  <a:lnTo>
                    <a:pt x="2203767" y="1033399"/>
                  </a:lnTo>
                  <a:lnTo>
                    <a:pt x="2205164" y="1089406"/>
                  </a:lnTo>
                  <a:lnTo>
                    <a:pt x="2203767" y="1145540"/>
                  </a:lnTo>
                  <a:lnTo>
                    <a:pt x="2199576" y="1200912"/>
                  </a:lnTo>
                  <a:lnTo>
                    <a:pt x="2192464" y="1255395"/>
                  </a:lnTo>
                  <a:lnTo>
                    <a:pt x="2182812" y="1308989"/>
                  </a:lnTo>
                  <a:lnTo>
                    <a:pt x="2170493" y="1361694"/>
                  </a:lnTo>
                  <a:lnTo>
                    <a:pt x="2155634" y="1413383"/>
                  </a:lnTo>
                  <a:lnTo>
                    <a:pt x="2138235" y="1464056"/>
                  </a:lnTo>
                  <a:lnTo>
                    <a:pt x="2118550" y="1513586"/>
                  </a:lnTo>
                  <a:lnTo>
                    <a:pt x="2072068" y="1608709"/>
                  </a:lnTo>
                  <a:lnTo>
                    <a:pt x="2016950" y="1698625"/>
                  </a:lnTo>
                  <a:lnTo>
                    <a:pt x="1953450" y="1782445"/>
                  </a:lnTo>
                  <a:lnTo>
                    <a:pt x="1882203" y="1859788"/>
                  </a:lnTo>
                  <a:lnTo>
                    <a:pt x="1803971" y="1930146"/>
                  </a:lnTo>
                  <a:lnTo>
                    <a:pt x="1719008" y="1992884"/>
                  </a:lnTo>
                  <a:lnTo>
                    <a:pt x="1628203" y="2047367"/>
                  </a:lnTo>
                  <a:lnTo>
                    <a:pt x="1531810" y="2093214"/>
                  </a:lnTo>
                  <a:lnTo>
                    <a:pt x="1481645" y="2112772"/>
                  </a:lnTo>
                  <a:lnTo>
                    <a:pt x="1430464" y="2129917"/>
                  </a:lnTo>
                  <a:lnTo>
                    <a:pt x="1378140" y="2144649"/>
                  </a:lnTo>
                  <a:lnTo>
                    <a:pt x="1324800" y="2156714"/>
                  </a:lnTo>
                  <a:lnTo>
                    <a:pt x="1270444" y="2166366"/>
                  </a:lnTo>
                  <a:lnTo>
                    <a:pt x="1215326" y="2173224"/>
                  </a:lnTo>
                  <a:lnTo>
                    <a:pt x="1159319" y="2177415"/>
                  </a:lnTo>
                  <a:lnTo>
                    <a:pt x="1102550" y="2178939"/>
                  </a:lnTo>
                  <a:lnTo>
                    <a:pt x="1045908" y="2177415"/>
                  </a:lnTo>
                  <a:lnTo>
                    <a:pt x="989901" y="2173224"/>
                  </a:lnTo>
                  <a:lnTo>
                    <a:pt x="934656" y="2166366"/>
                  </a:lnTo>
                  <a:lnTo>
                    <a:pt x="880427" y="2156714"/>
                  </a:lnTo>
                  <a:lnTo>
                    <a:pt x="827087" y="2144649"/>
                  </a:lnTo>
                  <a:lnTo>
                    <a:pt x="774763" y="2129917"/>
                  </a:lnTo>
                  <a:lnTo>
                    <a:pt x="723455" y="2112772"/>
                  </a:lnTo>
                  <a:lnTo>
                    <a:pt x="673417" y="2093214"/>
                  </a:lnTo>
                  <a:lnTo>
                    <a:pt x="577024" y="2047367"/>
                  </a:lnTo>
                  <a:lnTo>
                    <a:pt x="486092" y="1992884"/>
                  </a:lnTo>
                  <a:lnTo>
                    <a:pt x="401269" y="1930146"/>
                  </a:lnTo>
                  <a:lnTo>
                    <a:pt x="322961" y="1859788"/>
                  </a:lnTo>
                  <a:lnTo>
                    <a:pt x="251802" y="1782445"/>
                  </a:lnTo>
                  <a:lnTo>
                    <a:pt x="188315" y="1698625"/>
                  </a:lnTo>
                  <a:lnTo>
                    <a:pt x="133083" y="1608709"/>
                  </a:lnTo>
                  <a:lnTo>
                    <a:pt x="86677" y="1513586"/>
                  </a:lnTo>
                  <a:lnTo>
                    <a:pt x="66916" y="1464056"/>
                  </a:lnTo>
                  <a:lnTo>
                    <a:pt x="49580" y="1413383"/>
                  </a:lnTo>
                  <a:lnTo>
                    <a:pt x="34721" y="1361694"/>
                  </a:lnTo>
                  <a:lnTo>
                    <a:pt x="22402" y="1308989"/>
                  </a:lnTo>
                  <a:lnTo>
                    <a:pt x="12700" y="1255395"/>
                  </a:lnTo>
                  <a:lnTo>
                    <a:pt x="5689" y="1200912"/>
                  </a:lnTo>
                  <a:lnTo>
                    <a:pt x="1435" y="1145540"/>
                  </a:lnTo>
                  <a:lnTo>
                    <a:pt x="0" y="1089406"/>
                  </a:lnTo>
                  <a:lnTo>
                    <a:pt x="1435" y="1033399"/>
                  </a:lnTo>
                  <a:lnTo>
                    <a:pt x="5689" y="978027"/>
                  </a:lnTo>
                  <a:lnTo>
                    <a:pt x="12700" y="923544"/>
                  </a:lnTo>
                  <a:lnTo>
                    <a:pt x="22402" y="869950"/>
                  </a:lnTo>
                  <a:lnTo>
                    <a:pt x="34721" y="817245"/>
                  </a:lnTo>
                  <a:lnTo>
                    <a:pt x="49580" y="765556"/>
                  </a:lnTo>
                  <a:lnTo>
                    <a:pt x="66916" y="714883"/>
                  </a:lnTo>
                  <a:lnTo>
                    <a:pt x="86677" y="665353"/>
                  </a:lnTo>
                  <a:lnTo>
                    <a:pt x="133083" y="570103"/>
                  </a:lnTo>
                  <a:lnTo>
                    <a:pt x="188315" y="480313"/>
                  </a:lnTo>
                  <a:lnTo>
                    <a:pt x="251802" y="396494"/>
                  </a:lnTo>
                  <a:lnTo>
                    <a:pt x="322961" y="319150"/>
                  </a:lnTo>
                  <a:lnTo>
                    <a:pt x="401269" y="248793"/>
                  </a:lnTo>
                  <a:lnTo>
                    <a:pt x="486092" y="186055"/>
                  </a:lnTo>
                  <a:lnTo>
                    <a:pt x="577024" y="131572"/>
                  </a:lnTo>
                  <a:lnTo>
                    <a:pt x="673417" y="85725"/>
                  </a:lnTo>
                  <a:lnTo>
                    <a:pt x="723455" y="66167"/>
                  </a:lnTo>
                  <a:lnTo>
                    <a:pt x="774763" y="49022"/>
                  </a:lnTo>
                  <a:lnTo>
                    <a:pt x="827087" y="34289"/>
                  </a:lnTo>
                  <a:lnTo>
                    <a:pt x="880427" y="22225"/>
                  </a:lnTo>
                  <a:lnTo>
                    <a:pt x="934656" y="12573"/>
                  </a:lnTo>
                  <a:lnTo>
                    <a:pt x="989901" y="5714"/>
                  </a:lnTo>
                  <a:lnTo>
                    <a:pt x="1045908" y="1524"/>
                  </a:lnTo>
                  <a:lnTo>
                    <a:pt x="1102550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25568" y="3003803"/>
              <a:ext cx="2223516" cy="2180844"/>
            </a:xfrm>
            <a:prstGeom prst="rect">
              <a:avLst/>
            </a:prstGeom>
          </p:spPr>
        </p:pic>
        <p:sp>
          <p:nvSpPr>
            <p:cNvPr id="99" name="object 43"/>
            <p:cNvSpPr/>
            <p:nvPr/>
          </p:nvSpPr>
          <p:spPr>
            <a:xfrm>
              <a:off x="4983861" y="3023489"/>
              <a:ext cx="2111375" cy="2068830"/>
            </a:xfrm>
            <a:custGeom>
              <a:avLst/>
              <a:gdLst/>
              <a:ahLst/>
              <a:cxnLst/>
              <a:rect l="l" t="t" r="r" b="b"/>
              <a:pathLst>
                <a:path w="2111375" h="2068829">
                  <a:moveTo>
                    <a:pt x="1055624" y="0"/>
                  </a:moveTo>
                  <a:lnTo>
                    <a:pt x="1109852" y="1397"/>
                  </a:lnTo>
                  <a:lnTo>
                    <a:pt x="1163447" y="5334"/>
                  </a:lnTo>
                  <a:lnTo>
                    <a:pt x="1216278" y="11937"/>
                  </a:lnTo>
                  <a:lnTo>
                    <a:pt x="1268349" y="20955"/>
                  </a:lnTo>
                  <a:lnTo>
                    <a:pt x="1319402" y="32512"/>
                  </a:lnTo>
                  <a:lnTo>
                    <a:pt x="1369567" y="46482"/>
                  </a:lnTo>
                  <a:lnTo>
                    <a:pt x="1466468" y="81280"/>
                  </a:lnTo>
                  <a:lnTo>
                    <a:pt x="1558670" y="124840"/>
                  </a:lnTo>
                  <a:lnTo>
                    <a:pt x="1645792" y="176657"/>
                  </a:lnTo>
                  <a:lnTo>
                    <a:pt x="1727072" y="236220"/>
                  </a:lnTo>
                  <a:lnTo>
                    <a:pt x="1802003" y="302895"/>
                  </a:lnTo>
                  <a:lnTo>
                    <a:pt x="1870074" y="376427"/>
                  </a:lnTo>
                  <a:lnTo>
                    <a:pt x="1930908" y="456057"/>
                  </a:lnTo>
                  <a:lnTo>
                    <a:pt x="1983739" y="541274"/>
                  </a:lnTo>
                  <a:lnTo>
                    <a:pt x="2028189" y="631698"/>
                  </a:lnTo>
                  <a:lnTo>
                    <a:pt x="2063749" y="726694"/>
                  </a:lnTo>
                  <a:lnTo>
                    <a:pt x="2077973" y="775843"/>
                  </a:lnTo>
                  <a:lnTo>
                    <a:pt x="2089785" y="826008"/>
                  </a:lnTo>
                  <a:lnTo>
                    <a:pt x="2099056" y="876935"/>
                  </a:lnTo>
                  <a:lnTo>
                    <a:pt x="2105787" y="928624"/>
                  </a:lnTo>
                  <a:lnTo>
                    <a:pt x="2109850" y="981202"/>
                  </a:lnTo>
                  <a:lnTo>
                    <a:pt x="2111247" y="1034415"/>
                  </a:lnTo>
                  <a:lnTo>
                    <a:pt x="2109850" y="1087628"/>
                  </a:lnTo>
                  <a:lnTo>
                    <a:pt x="2105787" y="1140206"/>
                  </a:lnTo>
                  <a:lnTo>
                    <a:pt x="2099056" y="1192022"/>
                  </a:lnTo>
                  <a:lnTo>
                    <a:pt x="2089785" y="1242949"/>
                  </a:lnTo>
                  <a:lnTo>
                    <a:pt x="2077973" y="1292987"/>
                  </a:lnTo>
                  <a:lnTo>
                    <a:pt x="2063749" y="1342136"/>
                  </a:lnTo>
                  <a:lnTo>
                    <a:pt x="2028189" y="1437132"/>
                  </a:lnTo>
                  <a:lnTo>
                    <a:pt x="1983739" y="1527556"/>
                  </a:lnTo>
                  <a:lnTo>
                    <a:pt x="1930908" y="1612900"/>
                  </a:lnTo>
                  <a:lnTo>
                    <a:pt x="1870074" y="1692529"/>
                  </a:lnTo>
                  <a:lnTo>
                    <a:pt x="1802003" y="1765935"/>
                  </a:lnTo>
                  <a:lnTo>
                    <a:pt x="1727072" y="1832737"/>
                  </a:lnTo>
                  <a:lnTo>
                    <a:pt x="1645792" y="1892300"/>
                  </a:lnTo>
                  <a:lnTo>
                    <a:pt x="1558670" y="1944116"/>
                  </a:lnTo>
                  <a:lnTo>
                    <a:pt x="1466468" y="1987550"/>
                  </a:lnTo>
                  <a:lnTo>
                    <a:pt x="1369567" y="2022348"/>
                  </a:lnTo>
                  <a:lnTo>
                    <a:pt x="1319402" y="2036318"/>
                  </a:lnTo>
                  <a:lnTo>
                    <a:pt x="1268349" y="2047875"/>
                  </a:lnTo>
                  <a:lnTo>
                    <a:pt x="1216278" y="2057019"/>
                  </a:lnTo>
                  <a:lnTo>
                    <a:pt x="1163447" y="2063496"/>
                  </a:lnTo>
                  <a:lnTo>
                    <a:pt x="1109852" y="2067560"/>
                  </a:lnTo>
                  <a:lnTo>
                    <a:pt x="1055624" y="2068830"/>
                  </a:lnTo>
                  <a:lnTo>
                    <a:pt x="1001267" y="2067560"/>
                  </a:lnTo>
                  <a:lnTo>
                    <a:pt x="947674" y="2063496"/>
                  </a:lnTo>
                  <a:lnTo>
                    <a:pt x="894841" y="2057019"/>
                  </a:lnTo>
                  <a:lnTo>
                    <a:pt x="842899" y="2047875"/>
                  </a:lnTo>
                  <a:lnTo>
                    <a:pt x="791844" y="2036318"/>
                  </a:lnTo>
                  <a:lnTo>
                    <a:pt x="741679" y="2022348"/>
                  </a:lnTo>
                  <a:lnTo>
                    <a:pt x="644651" y="1987550"/>
                  </a:lnTo>
                  <a:lnTo>
                    <a:pt x="552450" y="1944116"/>
                  </a:lnTo>
                  <a:lnTo>
                    <a:pt x="465454" y="1892300"/>
                  </a:lnTo>
                  <a:lnTo>
                    <a:pt x="384175" y="1832737"/>
                  </a:lnTo>
                  <a:lnTo>
                    <a:pt x="309117" y="1765935"/>
                  </a:lnTo>
                  <a:lnTo>
                    <a:pt x="241046" y="1692529"/>
                  </a:lnTo>
                  <a:lnTo>
                    <a:pt x="180212" y="1612900"/>
                  </a:lnTo>
                  <a:lnTo>
                    <a:pt x="127380" y="1527556"/>
                  </a:lnTo>
                  <a:lnTo>
                    <a:pt x="82930" y="1437132"/>
                  </a:lnTo>
                  <a:lnTo>
                    <a:pt x="47371" y="1342136"/>
                  </a:lnTo>
                  <a:lnTo>
                    <a:pt x="33147" y="1292987"/>
                  </a:lnTo>
                  <a:lnTo>
                    <a:pt x="21336" y="1242949"/>
                  </a:lnTo>
                  <a:lnTo>
                    <a:pt x="12064" y="1192022"/>
                  </a:lnTo>
                  <a:lnTo>
                    <a:pt x="5334" y="1140206"/>
                  </a:lnTo>
                  <a:lnTo>
                    <a:pt x="1269" y="1087628"/>
                  </a:lnTo>
                  <a:lnTo>
                    <a:pt x="0" y="1034415"/>
                  </a:lnTo>
                  <a:lnTo>
                    <a:pt x="1269" y="981202"/>
                  </a:lnTo>
                  <a:lnTo>
                    <a:pt x="5334" y="928624"/>
                  </a:lnTo>
                  <a:lnTo>
                    <a:pt x="12064" y="876935"/>
                  </a:lnTo>
                  <a:lnTo>
                    <a:pt x="21336" y="826008"/>
                  </a:lnTo>
                  <a:lnTo>
                    <a:pt x="33147" y="775843"/>
                  </a:lnTo>
                  <a:lnTo>
                    <a:pt x="47371" y="726694"/>
                  </a:lnTo>
                  <a:lnTo>
                    <a:pt x="82930" y="631698"/>
                  </a:lnTo>
                  <a:lnTo>
                    <a:pt x="127380" y="541274"/>
                  </a:lnTo>
                  <a:lnTo>
                    <a:pt x="180212" y="456057"/>
                  </a:lnTo>
                  <a:lnTo>
                    <a:pt x="241046" y="376427"/>
                  </a:lnTo>
                  <a:lnTo>
                    <a:pt x="309117" y="302895"/>
                  </a:lnTo>
                  <a:lnTo>
                    <a:pt x="384175" y="236220"/>
                  </a:lnTo>
                  <a:lnTo>
                    <a:pt x="465454" y="176657"/>
                  </a:lnTo>
                  <a:lnTo>
                    <a:pt x="552450" y="124840"/>
                  </a:lnTo>
                  <a:lnTo>
                    <a:pt x="644651" y="81280"/>
                  </a:lnTo>
                  <a:lnTo>
                    <a:pt x="741679" y="46482"/>
                  </a:lnTo>
                  <a:lnTo>
                    <a:pt x="791844" y="32512"/>
                  </a:lnTo>
                  <a:lnTo>
                    <a:pt x="842899" y="20955"/>
                  </a:lnTo>
                  <a:lnTo>
                    <a:pt x="894841" y="11937"/>
                  </a:lnTo>
                  <a:lnTo>
                    <a:pt x="947674" y="5334"/>
                  </a:lnTo>
                  <a:lnTo>
                    <a:pt x="1001267" y="1397"/>
                  </a:lnTo>
                  <a:lnTo>
                    <a:pt x="1055624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2664" y="2965703"/>
              <a:ext cx="2260092" cy="2260092"/>
            </a:xfrm>
            <a:prstGeom prst="rect">
              <a:avLst/>
            </a:prstGeom>
          </p:spPr>
        </p:pic>
        <p:sp>
          <p:nvSpPr>
            <p:cNvPr id="101" name="object 49"/>
            <p:cNvSpPr/>
            <p:nvPr/>
          </p:nvSpPr>
          <p:spPr>
            <a:xfrm>
              <a:off x="9181338" y="2985643"/>
              <a:ext cx="2148205" cy="2148205"/>
            </a:xfrm>
            <a:custGeom>
              <a:avLst/>
              <a:gdLst/>
              <a:ahLst/>
              <a:cxnLst/>
              <a:rect l="l" t="t" r="r" b="b"/>
              <a:pathLst>
                <a:path w="2148204" h="2148204">
                  <a:moveTo>
                    <a:pt x="1074038" y="0"/>
                  </a:moveTo>
                  <a:lnTo>
                    <a:pt x="1129283" y="1397"/>
                  </a:lnTo>
                  <a:lnTo>
                    <a:pt x="1183893" y="5461"/>
                  </a:lnTo>
                  <a:lnTo>
                    <a:pt x="1237614" y="12319"/>
                  </a:lnTo>
                  <a:lnTo>
                    <a:pt x="1290573" y="21844"/>
                  </a:lnTo>
                  <a:lnTo>
                    <a:pt x="1342516" y="33782"/>
                  </a:lnTo>
                  <a:lnTo>
                    <a:pt x="1393443" y="48260"/>
                  </a:lnTo>
                  <a:lnTo>
                    <a:pt x="1443354" y="65151"/>
                  </a:lnTo>
                  <a:lnTo>
                    <a:pt x="1492250" y="84455"/>
                  </a:lnTo>
                  <a:lnTo>
                    <a:pt x="1586102" y="129667"/>
                  </a:lnTo>
                  <a:lnTo>
                    <a:pt x="1674621" y="183387"/>
                  </a:lnTo>
                  <a:lnTo>
                    <a:pt x="1757298" y="245237"/>
                  </a:lnTo>
                  <a:lnTo>
                    <a:pt x="1833626" y="314579"/>
                  </a:lnTo>
                  <a:lnTo>
                    <a:pt x="1902840" y="390779"/>
                  </a:lnTo>
                  <a:lnTo>
                    <a:pt x="1964689" y="473583"/>
                  </a:lnTo>
                  <a:lnTo>
                    <a:pt x="2018537" y="562102"/>
                  </a:lnTo>
                  <a:lnTo>
                    <a:pt x="2063750" y="655955"/>
                  </a:lnTo>
                  <a:lnTo>
                    <a:pt x="2082927" y="704723"/>
                  </a:lnTo>
                  <a:lnTo>
                    <a:pt x="2099817" y="754634"/>
                  </a:lnTo>
                  <a:lnTo>
                    <a:pt x="2114295" y="805688"/>
                  </a:lnTo>
                  <a:lnTo>
                    <a:pt x="2126360" y="857631"/>
                  </a:lnTo>
                  <a:lnTo>
                    <a:pt x="2135758" y="910463"/>
                  </a:lnTo>
                  <a:lnTo>
                    <a:pt x="2142616" y="964311"/>
                  </a:lnTo>
                  <a:lnTo>
                    <a:pt x="2146807" y="1018794"/>
                  </a:lnTo>
                  <a:lnTo>
                    <a:pt x="2148204" y="1074039"/>
                  </a:lnTo>
                  <a:lnTo>
                    <a:pt x="2146807" y="1129284"/>
                  </a:lnTo>
                  <a:lnTo>
                    <a:pt x="2142616" y="1183894"/>
                  </a:lnTo>
                  <a:lnTo>
                    <a:pt x="2135758" y="1237615"/>
                  </a:lnTo>
                  <a:lnTo>
                    <a:pt x="2126360" y="1290574"/>
                  </a:lnTo>
                  <a:lnTo>
                    <a:pt x="2114295" y="1342517"/>
                  </a:lnTo>
                  <a:lnTo>
                    <a:pt x="2099817" y="1393444"/>
                  </a:lnTo>
                  <a:lnTo>
                    <a:pt x="2082927" y="1443355"/>
                  </a:lnTo>
                  <a:lnTo>
                    <a:pt x="2063750" y="1492250"/>
                  </a:lnTo>
                  <a:lnTo>
                    <a:pt x="2018537" y="1586103"/>
                  </a:lnTo>
                  <a:lnTo>
                    <a:pt x="1964689" y="1674622"/>
                  </a:lnTo>
                  <a:lnTo>
                    <a:pt x="1902840" y="1757299"/>
                  </a:lnTo>
                  <a:lnTo>
                    <a:pt x="1833626" y="1833626"/>
                  </a:lnTo>
                  <a:lnTo>
                    <a:pt x="1757298" y="1902968"/>
                  </a:lnTo>
                  <a:lnTo>
                    <a:pt x="1674621" y="1964690"/>
                  </a:lnTo>
                  <a:lnTo>
                    <a:pt x="1586102" y="2018538"/>
                  </a:lnTo>
                  <a:lnTo>
                    <a:pt x="1492250" y="2063750"/>
                  </a:lnTo>
                  <a:lnTo>
                    <a:pt x="1443354" y="2083054"/>
                  </a:lnTo>
                  <a:lnTo>
                    <a:pt x="1393443" y="2099945"/>
                  </a:lnTo>
                  <a:lnTo>
                    <a:pt x="1342516" y="2114423"/>
                  </a:lnTo>
                  <a:lnTo>
                    <a:pt x="1290573" y="2126361"/>
                  </a:lnTo>
                  <a:lnTo>
                    <a:pt x="1237614" y="2135759"/>
                  </a:lnTo>
                  <a:lnTo>
                    <a:pt x="1183893" y="2142617"/>
                  </a:lnTo>
                  <a:lnTo>
                    <a:pt x="1129283" y="2146808"/>
                  </a:lnTo>
                  <a:lnTo>
                    <a:pt x="1074038" y="2148205"/>
                  </a:lnTo>
                  <a:lnTo>
                    <a:pt x="1018793" y="2146808"/>
                  </a:lnTo>
                  <a:lnTo>
                    <a:pt x="964183" y="2142617"/>
                  </a:lnTo>
                  <a:lnTo>
                    <a:pt x="910462" y="2135759"/>
                  </a:lnTo>
                  <a:lnTo>
                    <a:pt x="857630" y="2126361"/>
                  </a:lnTo>
                  <a:lnTo>
                    <a:pt x="805560" y="2114423"/>
                  </a:lnTo>
                  <a:lnTo>
                    <a:pt x="754633" y="2099945"/>
                  </a:lnTo>
                  <a:lnTo>
                    <a:pt x="704722" y="2083054"/>
                  </a:lnTo>
                  <a:lnTo>
                    <a:pt x="655954" y="2063750"/>
                  </a:lnTo>
                  <a:lnTo>
                    <a:pt x="562101" y="2018538"/>
                  </a:lnTo>
                  <a:lnTo>
                    <a:pt x="473455" y="1964690"/>
                  </a:lnTo>
                  <a:lnTo>
                    <a:pt x="390778" y="1902968"/>
                  </a:lnTo>
                  <a:lnTo>
                    <a:pt x="314578" y="1833626"/>
                  </a:lnTo>
                  <a:lnTo>
                    <a:pt x="245236" y="1757299"/>
                  </a:lnTo>
                  <a:lnTo>
                    <a:pt x="183387" y="1674622"/>
                  </a:lnTo>
                  <a:lnTo>
                    <a:pt x="129539" y="1586103"/>
                  </a:lnTo>
                  <a:lnTo>
                    <a:pt x="84327" y="1492250"/>
                  </a:lnTo>
                  <a:lnTo>
                    <a:pt x="65150" y="1443355"/>
                  </a:lnTo>
                  <a:lnTo>
                    <a:pt x="48259" y="1393444"/>
                  </a:lnTo>
                  <a:lnTo>
                    <a:pt x="33781" y="1342517"/>
                  </a:lnTo>
                  <a:lnTo>
                    <a:pt x="21716" y="1290574"/>
                  </a:lnTo>
                  <a:lnTo>
                    <a:pt x="12318" y="1237615"/>
                  </a:lnTo>
                  <a:lnTo>
                    <a:pt x="5460" y="1183894"/>
                  </a:lnTo>
                  <a:lnTo>
                    <a:pt x="1396" y="1129284"/>
                  </a:lnTo>
                  <a:lnTo>
                    <a:pt x="0" y="1074039"/>
                  </a:lnTo>
                  <a:lnTo>
                    <a:pt x="1396" y="1018794"/>
                  </a:lnTo>
                  <a:lnTo>
                    <a:pt x="5460" y="964311"/>
                  </a:lnTo>
                  <a:lnTo>
                    <a:pt x="12318" y="910463"/>
                  </a:lnTo>
                  <a:lnTo>
                    <a:pt x="21716" y="857631"/>
                  </a:lnTo>
                  <a:lnTo>
                    <a:pt x="33781" y="805688"/>
                  </a:lnTo>
                  <a:lnTo>
                    <a:pt x="48259" y="754634"/>
                  </a:lnTo>
                  <a:lnTo>
                    <a:pt x="65150" y="704723"/>
                  </a:lnTo>
                  <a:lnTo>
                    <a:pt x="84327" y="655955"/>
                  </a:lnTo>
                  <a:lnTo>
                    <a:pt x="129539" y="562102"/>
                  </a:lnTo>
                  <a:lnTo>
                    <a:pt x="183387" y="473583"/>
                  </a:lnTo>
                  <a:lnTo>
                    <a:pt x="245236" y="390779"/>
                  </a:lnTo>
                  <a:lnTo>
                    <a:pt x="314578" y="314579"/>
                  </a:lnTo>
                  <a:lnTo>
                    <a:pt x="390778" y="245237"/>
                  </a:lnTo>
                  <a:lnTo>
                    <a:pt x="473455" y="183387"/>
                  </a:lnTo>
                  <a:lnTo>
                    <a:pt x="562101" y="129667"/>
                  </a:lnTo>
                  <a:lnTo>
                    <a:pt x="655954" y="84455"/>
                  </a:lnTo>
                  <a:lnTo>
                    <a:pt x="704722" y="65151"/>
                  </a:lnTo>
                  <a:lnTo>
                    <a:pt x="754633" y="48260"/>
                  </a:lnTo>
                  <a:lnTo>
                    <a:pt x="805560" y="33782"/>
                  </a:lnTo>
                  <a:lnTo>
                    <a:pt x="857630" y="21844"/>
                  </a:lnTo>
                  <a:lnTo>
                    <a:pt x="910462" y="12319"/>
                  </a:lnTo>
                  <a:lnTo>
                    <a:pt x="964183" y="5461"/>
                  </a:lnTo>
                  <a:lnTo>
                    <a:pt x="1018793" y="1397"/>
                  </a:lnTo>
                  <a:lnTo>
                    <a:pt x="107403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4370" y="1095756"/>
              <a:ext cx="3357626" cy="3082417"/>
            </a:xfrm>
            <a:prstGeom prst="rect">
              <a:avLst/>
            </a:prstGeom>
          </p:spPr>
        </p:pic>
        <p:pic>
          <p:nvPicPr>
            <p:cNvPr id="103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37739" y="1000251"/>
              <a:ext cx="3357626" cy="3082417"/>
            </a:xfrm>
            <a:prstGeom prst="rect">
              <a:avLst/>
            </a:prstGeom>
          </p:spPr>
        </p:pic>
        <p:pic>
          <p:nvPicPr>
            <p:cNvPr id="104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1006982"/>
              <a:ext cx="1613915" cy="3082417"/>
            </a:xfrm>
            <a:prstGeom prst="rect">
              <a:avLst/>
            </a:prstGeom>
          </p:spPr>
        </p:pic>
        <p:pic>
          <p:nvPicPr>
            <p:cNvPr id="105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58144" y="975614"/>
              <a:ext cx="1633854" cy="3082417"/>
            </a:xfrm>
            <a:prstGeom prst="rect">
              <a:avLst/>
            </a:prstGeom>
          </p:spPr>
        </p:pic>
        <p:pic>
          <p:nvPicPr>
            <p:cNvPr id="106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8162" y="5941478"/>
              <a:ext cx="2942716" cy="916518"/>
            </a:xfrm>
            <a:prstGeom prst="rect">
              <a:avLst/>
            </a:prstGeom>
          </p:spPr>
        </p:pic>
        <p:pic>
          <p:nvPicPr>
            <p:cNvPr id="107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14345" y="1517916"/>
              <a:ext cx="1213993" cy="685406"/>
            </a:xfrm>
            <a:prstGeom prst="rect">
              <a:avLst/>
            </a:prstGeom>
          </p:spPr>
        </p:pic>
      </p:grpSp>
      <p:pic>
        <p:nvPicPr>
          <p:cNvPr id="108" name="Picture 10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26" y="3010919"/>
            <a:ext cx="2421969" cy="2421188"/>
          </a:xfrm>
          <a:prstGeom prst="ellipse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147" y="3014034"/>
            <a:ext cx="2454979" cy="2442066"/>
          </a:xfrm>
          <a:prstGeom prst="ellipse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75" y="2997809"/>
            <a:ext cx="2476706" cy="2545872"/>
          </a:xfrm>
          <a:prstGeom prst="ellipse">
            <a:avLst/>
          </a:prstGeom>
        </p:spPr>
      </p:pic>
      <p:pic>
        <p:nvPicPr>
          <p:cNvPr id="111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28474" y="4937598"/>
            <a:ext cx="3357626" cy="1747898"/>
          </a:xfrm>
          <a:prstGeom prst="rect">
            <a:avLst/>
          </a:prstGeom>
        </p:spPr>
      </p:pic>
      <p:pic>
        <p:nvPicPr>
          <p:cNvPr id="112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40186" y="4774162"/>
            <a:ext cx="3357626" cy="1747898"/>
          </a:xfrm>
          <a:prstGeom prst="rect">
            <a:avLst/>
          </a:prstGeom>
        </p:spPr>
      </p:pic>
      <p:pic>
        <p:nvPicPr>
          <p:cNvPr id="113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70448" y="4761058"/>
            <a:ext cx="3357626" cy="1747898"/>
          </a:xfrm>
          <a:prstGeom prst="rect">
            <a:avLst/>
          </a:prstGeom>
        </p:spPr>
      </p:pic>
      <p:sp>
        <p:nvSpPr>
          <p:cNvPr id="114" name="Rectangle 113"/>
          <p:cNvSpPr/>
          <p:nvPr/>
        </p:nvSpPr>
        <p:spPr>
          <a:xfrm>
            <a:off x="729669" y="54388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Nguyễn Công Hưởng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08/10/1972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5073577" y="53772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Cao Trí Minh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25/03/1975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9301236" y="54382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Phun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24/04/1994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66772"/>
            <a:ext cx="3892550" cy="4182110"/>
            <a:chOff x="0" y="2366772"/>
            <a:chExt cx="3892550" cy="418211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979164" y="2382011"/>
            <a:ext cx="4170045" cy="4180840"/>
            <a:chOff x="3979164" y="2382011"/>
            <a:chExt cx="4170045" cy="418084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8237219" y="2366772"/>
            <a:ext cx="3954779" cy="4196080"/>
            <a:chOff x="8237219" y="2366772"/>
            <a:chExt cx="3954779" cy="419608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6182" y="2420277"/>
            <a:ext cx="1162507" cy="64486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4721" y="2420277"/>
            <a:ext cx="1162507" cy="64486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38792" y="2399449"/>
            <a:ext cx="1162507" cy="64486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mtClean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lang="en-US" sz="2000" b="1" smtClean="0">
                <a:solidFill>
                  <a:srgbClr val="C00000"/>
                </a:solidFill>
                <a:latin typeface="Times New Roman"/>
                <a:cs typeface="Times New Roman"/>
              </a:rPr>
              <a:t> CỬ</a:t>
            </a:r>
            <a:r>
              <a:rPr sz="2000" b="1" spc="-15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smtClean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lang="en-US" sz="2000" b="1" spc="-2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spc="-50" smtClean="0">
                <a:solidFill>
                  <a:srgbClr val="C00000"/>
                </a:solidFill>
                <a:latin typeface="Times New Roman"/>
                <a:cs typeface="Times New Roman"/>
              </a:rPr>
              <a:t>3</a:t>
            </a:r>
            <a:endParaRPr lang="en-US"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ctrTitle"/>
          </p:nvPr>
        </p:nvSpPr>
        <p:spPr>
          <a:xfrm>
            <a:off x="2561082" y="153365"/>
            <a:ext cx="7330438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/>
              <a:t>XÃ</a:t>
            </a:r>
            <a:r>
              <a:rPr sz="2800" spc="-60"/>
              <a:t> </a:t>
            </a:r>
            <a:r>
              <a:rPr lang="en-US" sz="2800" smtClean="0"/>
              <a:t>ĐĂK TỜ KAN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7" name="object 17"/>
          <p:cNvGrpSpPr/>
          <p:nvPr/>
        </p:nvGrpSpPr>
        <p:grpSpPr>
          <a:xfrm>
            <a:off x="0" y="70103"/>
            <a:ext cx="12192000" cy="6787893"/>
            <a:chOff x="0" y="70103"/>
            <a:chExt cx="12192000" cy="6787893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253" y="5941478"/>
              <a:ext cx="2942717" cy="9165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91522" y="96519"/>
              <a:ext cx="2253106" cy="18484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8951" y="2991611"/>
              <a:ext cx="2316480" cy="22905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17181" y="3010915"/>
              <a:ext cx="2205355" cy="2179320"/>
            </a:xfrm>
            <a:custGeom>
              <a:avLst/>
              <a:gdLst/>
              <a:ahLst/>
              <a:cxnLst/>
              <a:rect l="l" t="t" r="r" b="b"/>
              <a:pathLst>
                <a:path w="2205355" h="2179320">
                  <a:moveTo>
                    <a:pt x="1102550" y="0"/>
                  </a:moveTo>
                  <a:lnTo>
                    <a:pt x="1159319" y="1524"/>
                  </a:lnTo>
                  <a:lnTo>
                    <a:pt x="1215326" y="5714"/>
                  </a:lnTo>
                  <a:lnTo>
                    <a:pt x="1270444" y="12573"/>
                  </a:lnTo>
                  <a:lnTo>
                    <a:pt x="1324800" y="22225"/>
                  </a:lnTo>
                  <a:lnTo>
                    <a:pt x="1378140" y="34289"/>
                  </a:lnTo>
                  <a:lnTo>
                    <a:pt x="1430464" y="49022"/>
                  </a:lnTo>
                  <a:lnTo>
                    <a:pt x="1481645" y="66167"/>
                  </a:lnTo>
                  <a:lnTo>
                    <a:pt x="1531810" y="85725"/>
                  </a:lnTo>
                  <a:lnTo>
                    <a:pt x="1628203" y="131572"/>
                  </a:lnTo>
                  <a:lnTo>
                    <a:pt x="1719008" y="186055"/>
                  </a:lnTo>
                  <a:lnTo>
                    <a:pt x="1803971" y="248793"/>
                  </a:lnTo>
                  <a:lnTo>
                    <a:pt x="1882203" y="319150"/>
                  </a:lnTo>
                  <a:lnTo>
                    <a:pt x="1953450" y="396494"/>
                  </a:lnTo>
                  <a:lnTo>
                    <a:pt x="2016950" y="480313"/>
                  </a:lnTo>
                  <a:lnTo>
                    <a:pt x="2072068" y="570103"/>
                  </a:lnTo>
                  <a:lnTo>
                    <a:pt x="2118550" y="665353"/>
                  </a:lnTo>
                  <a:lnTo>
                    <a:pt x="2138235" y="714883"/>
                  </a:lnTo>
                  <a:lnTo>
                    <a:pt x="2155634" y="765556"/>
                  </a:lnTo>
                  <a:lnTo>
                    <a:pt x="2170493" y="817245"/>
                  </a:lnTo>
                  <a:lnTo>
                    <a:pt x="2182812" y="869950"/>
                  </a:lnTo>
                  <a:lnTo>
                    <a:pt x="2192464" y="923544"/>
                  </a:lnTo>
                  <a:lnTo>
                    <a:pt x="2199576" y="978027"/>
                  </a:lnTo>
                  <a:lnTo>
                    <a:pt x="2203767" y="1033399"/>
                  </a:lnTo>
                  <a:lnTo>
                    <a:pt x="2205164" y="1089406"/>
                  </a:lnTo>
                  <a:lnTo>
                    <a:pt x="2203767" y="1145540"/>
                  </a:lnTo>
                  <a:lnTo>
                    <a:pt x="2199576" y="1200912"/>
                  </a:lnTo>
                  <a:lnTo>
                    <a:pt x="2192464" y="1255395"/>
                  </a:lnTo>
                  <a:lnTo>
                    <a:pt x="2182812" y="1308989"/>
                  </a:lnTo>
                  <a:lnTo>
                    <a:pt x="2170493" y="1361694"/>
                  </a:lnTo>
                  <a:lnTo>
                    <a:pt x="2155634" y="1413383"/>
                  </a:lnTo>
                  <a:lnTo>
                    <a:pt x="2138235" y="1464056"/>
                  </a:lnTo>
                  <a:lnTo>
                    <a:pt x="2118550" y="1513586"/>
                  </a:lnTo>
                  <a:lnTo>
                    <a:pt x="2072068" y="1608709"/>
                  </a:lnTo>
                  <a:lnTo>
                    <a:pt x="2016950" y="1698625"/>
                  </a:lnTo>
                  <a:lnTo>
                    <a:pt x="1953450" y="1782445"/>
                  </a:lnTo>
                  <a:lnTo>
                    <a:pt x="1882203" y="1859788"/>
                  </a:lnTo>
                  <a:lnTo>
                    <a:pt x="1803971" y="1930146"/>
                  </a:lnTo>
                  <a:lnTo>
                    <a:pt x="1719008" y="1992884"/>
                  </a:lnTo>
                  <a:lnTo>
                    <a:pt x="1628203" y="2047367"/>
                  </a:lnTo>
                  <a:lnTo>
                    <a:pt x="1531810" y="2093214"/>
                  </a:lnTo>
                  <a:lnTo>
                    <a:pt x="1481645" y="2112772"/>
                  </a:lnTo>
                  <a:lnTo>
                    <a:pt x="1430464" y="2129917"/>
                  </a:lnTo>
                  <a:lnTo>
                    <a:pt x="1378140" y="2144649"/>
                  </a:lnTo>
                  <a:lnTo>
                    <a:pt x="1324800" y="2156714"/>
                  </a:lnTo>
                  <a:lnTo>
                    <a:pt x="1270444" y="2166366"/>
                  </a:lnTo>
                  <a:lnTo>
                    <a:pt x="1215326" y="2173224"/>
                  </a:lnTo>
                  <a:lnTo>
                    <a:pt x="1159319" y="2177415"/>
                  </a:lnTo>
                  <a:lnTo>
                    <a:pt x="1102550" y="2178939"/>
                  </a:lnTo>
                  <a:lnTo>
                    <a:pt x="1045908" y="2177415"/>
                  </a:lnTo>
                  <a:lnTo>
                    <a:pt x="989901" y="2173224"/>
                  </a:lnTo>
                  <a:lnTo>
                    <a:pt x="934656" y="2166366"/>
                  </a:lnTo>
                  <a:lnTo>
                    <a:pt x="880427" y="2156714"/>
                  </a:lnTo>
                  <a:lnTo>
                    <a:pt x="827087" y="2144649"/>
                  </a:lnTo>
                  <a:lnTo>
                    <a:pt x="774763" y="2129917"/>
                  </a:lnTo>
                  <a:lnTo>
                    <a:pt x="723455" y="2112772"/>
                  </a:lnTo>
                  <a:lnTo>
                    <a:pt x="673417" y="2093214"/>
                  </a:lnTo>
                  <a:lnTo>
                    <a:pt x="577024" y="2047367"/>
                  </a:lnTo>
                  <a:lnTo>
                    <a:pt x="486092" y="1992884"/>
                  </a:lnTo>
                  <a:lnTo>
                    <a:pt x="401269" y="1930146"/>
                  </a:lnTo>
                  <a:lnTo>
                    <a:pt x="322961" y="1859788"/>
                  </a:lnTo>
                  <a:lnTo>
                    <a:pt x="251802" y="1782445"/>
                  </a:lnTo>
                  <a:lnTo>
                    <a:pt x="188315" y="1698625"/>
                  </a:lnTo>
                  <a:lnTo>
                    <a:pt x="133083" y="1608709"/>
                  </a:lnTo>
                  <a:lnTo>
                    <a:pt x="86677" y="1513586"/>
                  </a:lnTo>
                  <a:lnTo>
                    <a:pt x="66916" y="1464056"/>
                  </a:lnTo>
                  <a:lnTo>
                    <a:pt x="49580" y="1413383"/>
                  </a:lnTo>
                  <a:lnTo>
                    <a:pt x="34721" y="1361694"/>
                  </a:lnTo>
                  <a:lnTo>
                    <a:pt x="22402" y="1308989"/>
                  </a:lnTo>
                  <a:lnTo>
                    <a:pt x="12700" y="1255395"/>
                  </a:lnTo>
                  <a:lnTo>
                    <a:pt x="5689" y="1200912"/>
                  </a:lnTo>
                  <a:lnTo>
                    <a:pt x="1435" y="1145540"/>
                  </a:lnTo>
                  <a:lnTo>
                    <a:pt x="0" y="1089406"/>
                  </a:lnTo>
                  <a:lnTo>
                    <a:pt x="1435" y="1033399"/>
                  </a:lnTo>
                  <a:lnTo>
                    <a:pt x="5689" y="978027"/>
                  </a:lnTo>
                  <a:lnTo>
                    <a:pt x="12700" y="923544"/>
                  </a:lnTo>
                  <a:lnTo>
                    <a:pt x="22402" y="869950"/>
                  </a:lnTo>
                  <a:lnTo>
                    <a:pt x="34721" y="817245"/>
                  </a:lnTo>
                  <a:lnTo>
                    <a:pt x="49580" y="765556"/>
                  </a:lnTo>
                  <a:lnTo>
                    <a:pt x="66916" y="714883"/>
                  </a:lnTo>
                  <a:lnTo>
                    <a:pt x="86677" y="665353"/>
                  </a:lnTo>
                  <a:lnTo>
                    <a:pt x="133083" y="570103"/>
                  </a:lnTo>
                  <a:lnTo>
                    <a:pt x="188315" y="480313"/>
                  </a:lnTo>
                  <a:lnTo>
                    <a:pt x="251802" y="396494"/>
                  </a:lnTo>
                  <a:lnTo>
                    <a:pt x="322961" y="319150"/>
                  </a:lnTo>
                  <a:lnTo>
                    <a:pt x="401269" y="248793"/>
                  </a:lnTo>
                  <a:lnTo>
                    <a:pt x="486092" y="186055"/>
                  </a:lnTo>
                  <a:lnTo>
                    <a:pt x="577024" y="131572"/>
                  </a:lnTo>
                  <a:lnTo>
                    <a:pt x="673417" y="85725"/>
                  </a:lnTo>
                  <a:lnTo>
                    <a:pt x="723455" y="66167"/>
                  </a:lnTo>
                  <a:lnTo>
                    <a:pt x="774763" y="49022"/>
                  </a:lnTo>
                  <a:lnTo>
                    <a:pt x="827087" y="34289"/>
                  </a:lnTo>
                  <a:lnTo>
                    <a:pt x="880427" y="22225"/>
                  </a:lnTo>
                  <a:lnTo>
                    <a:pt x="934656" y="12573"/>
                  </a:lnTo>
                  <a:lnTo>
                    <a:pt x="989901" y="5714"/>
                  </a:lnTo>
                  <a:lnTo>
                    <a:pt x="1045908" y="1524"/>
                  </a:lnTo>
                  <a:lnTo>
                    <a:pt x="1102550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25568" y="3003803"/>
              <a:ext cx="2223516" cy="218084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83861" y="3023489"/>
              <a:ext cx="2111375" cy="2068830"/>
            </a:xfrm>
            <a:custGeom>
              <a:avLst/>
              <a:gdLst/>
              <a:ahLst/>
              <a:cxnLst/>
              <a:rect l="l" t="t" r="r" b="b"/>
              <a:pathLst>
                <a:path w="2111375" h="2068829">
                  <a:moveTo>
                    <a:pt x="1055624" y="0"/>
                  </a:moveTo>
                  <a:lnTo>
                    <a:pt x="1109852" y="1397"/>
                  </a:lnTo>
                  <a:lnTo>
                    <a:pt x="1163447" y="5334"/>
                  </a:lnTo>
                  <a:lnTo>
                    <a:pt x="1216278" y="11937"/>
                  </a:lnTo>
                  <a:lnTo>
                    <a:pt x="1268349" y="20955"/>
                  </a:lnTo>
                  <a:lnTo>
                    <a:pt x="1319402" y="32512"/>
                  </a:lnTo>
                  <a:lnTo>
                    <a:pt x="1369567" y="46482"/>
                  </a:lnTo>
                  <a:lnTo>
                    <a:pt x="1466468" y="81280"/>
                  </a:lnTo>
                  <a:lnTo>
                    <a:pt x="1558670" y="124840"/>
                  </a:lnTo>
                  <a:lnTo>
                    <a:pt x="1645792" y="176657"/>
                  </a:lnTo>
                  <a:lnTo>
                    <a:pt x="1727072" y="236220"/>
                  </a:lnTo>
                  <a:lnTo>
                    <a:pt x="1802003" y="302895"/>
                  </a:lnTo>
                  <a:lnTo>
                    <a:pt x="1870074" y="376427"/>
                  </a:lnTo>
                  <a:lnTo>
                    <a:pt x="1930908" y="456057"/>
                  </a:lnTo>
                  <a:lnTo>
                    <a:pt x="1983739" y="541274"/>
                  </a:lnTo>
                  <a:lnTo>
                    <a:pt x="2028189" y="631698"/>
                  </a:lnTo>
                  <a:lnTo>
                    <a:pt x="2063749" y="726694"/>
                  </a:lnTo>
                  <a:lnTo>
                    <a:pt x="2077973" y="775843"/>
                  </a:lnTo>
                  <a:lnTo>
                    <a:pt x="2089785" y="826008"/>
                  </a:lnTo>
                  <a:lnTo>
                    <a:pt x="2099056" y="876935"/>
                  </a:lnTo>
                  <a:lnTo>
                    <a:pt x="2105787" y="928624"/>
                  </a:lnTo>
                  <a:lnTo>
                    <a:pt x="2109850" y="981202"/>
                  </a:lnTo>
                  <a:lnTo>
                    <a:pt x="2111247" y="1034415"/>
                  </a:lnTo>
                  <a:lnTo>
                    <a:pt x="2109850" y="1087628"/>
                  </a:lnTo>
                  <a:lnTo>
                    <a:pt x="2105787" y="1140206"/>
                  </a:lnTo>
                  <a:lnTo>
                    <a:pt x="2099056" y="1192022"/>
                  </a:lnTo>
                  <a:lnTo>
                    <a:pt x="2089785" y="1242949"/>
                  </a:lnTo>
                  <a:lnTo>
                    <a:pt x="2077973" y="1292987"/>
                  </a:lnTo>
                  <a:lnTo>
                    <a:pt x="2063749" y="1342136"/>
                  </a:lnTo>
                  <a:lnTo>
                    <a:pt x="2028189" y="1437132"/>
                  </a:lnTo>
                  <a:lnTo>
                    <a:pt x="1983739" y="1527556"/>
                  </a:lnTo>
                  <a:lnTo>
                    <a:pt x="1930908" y="1612900"/>
                  </a:lnTo>
                  <a:lnTo>
                    <a:pt x="1870074" y="1692529"/>
                  </a:lnTo>
                  <a:lnTo>
                    <a:pt x="1802003" y="1765935"/>
                  </a:lnTo>
                  <a:lnTo>
                    <a:pt x="1727072" y="1832737"/>
                  </a:lnTo>
                  <a:lnTo>
                    <a:pt x="1645792" y="1892300"/>
                  </a:lnTo>
                  <a:lnTo>
                    <a:pt x="1558670" y="1944116"/>
                  </a:lnTo>
                  <a:lnTo>
                    <a:pt x="1466468" y="1987550"/>
                  </a:lnTo>
                  <a:lnTo>
                    <a:pt x="1369567" y="2022348"/>
                  </a:lnTo>
                  <a:lnTo>
                    <a:pt x="1319402" y="2036318"/>
                  </a:lnTo>
                  <a:lnTo>
                    <a:pt x="1268349" y="2047875"/>
                  </a:lnTo>
                  <a:lnTo>
                    <a:pt x="1216278" y="2057019"/>
                  </a:lnTo>
                  <a:lnTo>
                    <a:pt x="1163447" y="2063496"/>
                  </a:lnTo>
                  <a:lnTo>
                    <a:pt x="1109852" y="2067560"/>
                  </a:lnTo>
                  <a:lnTo>
                    <a:pt x="1055624" y="2068830"/>
                  </a:lnTo>
                  <a:lnTo>
                    <a:pt x="1001267" y="2067560"/>
                  </a:lnTo>
                  <a:lnTo>
                    <a:pt x="947674" y="2063496"/>
                  </a:lnTo>
                  <a:lnTo>
                    <a:pt x="894841" y="2057019"/>
                  </a:lnTo>
                  <a:lnTo>
                    <a:pt x="842899" y="2047875"/>
                  </a:lnTo>
                  <a:lnTo>
                    <a:pt x="791844" y="2036318"/>
                  </a:lnTo>
                  <a:lnTo>
                    <a:pt x="741679" y="2022348"/>
                  </a:lnTo>
                  <a:lnTo>
                    <a:pt x="644651" y="1987550"/>
                  </a:lnTo>
                  <a:lnTo>
                    <a:pt x="552450" y="1944116"/>
                  </a:lnTo>
                  <a:lnTo>
                    <a:pt x="465454" y="1892300"/>
                  </a:lnTo>
                  <a:lnTo>
                    <a:pt x="384175" y="1832737"/>
                  </a:lnTo>
                  <a:lnTo>
                    <a:pt x="309117" y="1765935"/>
                  </a:lnTo>
                  <a:lnTo>
                    <a:pt x="241046" y="1692529"/>
                  </a:lnTo>
                  <a:lnTo>
                    <a:pt x="180212" y="1612900"/>
                  </a:lnTo>
                  <a:lnTo>
                    <a:pt x="127380" y="1527556"/>
                  </a:lnTo>
                  <a:lnTo>
                    <a:pt x="82930" y="1437132"/>
                  </a:lnTo>
                  <a:lnTo>
                    <a:pt x="47371" y="1342136"/>
                  </a:lnTo>
                  <a:lnTo>
                    <a:pt x="33147" y="1292987"/>
                  </a:lnTo>
                  <a:lnTo>
                    <a:pt x="21336" y="1242949"/>
                  </a:lnTo>
                  <a:lnTo>
                    <a:pt x="12064" y="1192022"/>
                  </a:lnTo>
                  <a:lnTo>
                    <a:pt x="5334" y="1140206"/>
                  </a:lnTo>
                  <a:lnTo>
                    <a:pt x="1269" y="1087628"/>
                  </a:lnTo>
                  <a:lnTo>
                    <a:pt x="0" y="1034415"/>
                  </a:lnTo>
                  <a:lnTo>
                    <a:pt x="1269" y="981202"/>
                  </a:lnTo>
                  <a:lnTo>
                    <a:pt x="5334" y="928624"/>
                  </a:lnTo>
                  <a:lnTo>
                    <a:pt x="12064" y="876935"/>
                  </a:lnTo>
                  <a:lnTo>
                    <a:pt x="21336" y="826008"/>
                  </a:lnTo>
                  <a:lnTo>
                    <a:pt x="33147" y="775843"/>
                  </a:lnTo>
                  <a:lnTo>
                    <a:pt x="47371" y="726694"/>
                  </a:lnTo>
                  <a:lnTo>
                    <a:pt x="82930" y="631698"/>
                  </a:lnTo>
                  <a:lnTo>
                    <a:pt x="127380" y="541274"/>
                  </a:lnTo>
                  <a:lnTo>
                    <a:pt x="180212" y="456057"/>
                  </a:lnTo>
                  <a:lnTo>
                    <a:pt x="241046" y="376427"/>
                  </a:lnTo>
                  <a:lnTo>
                    <a:pt x="309117" y="302895"/>
                  </a:lnTo>
                  <a:lnTo>
                    <a:pt x="384175" y="236220"/>
                  </a:lnTo>
                  <a:lnTo>
                    <a:pt x="465454" y="176657"/>
                  </a:lnTo>
                  <a:lnTo>
                    <a:pt x="552450" y="124840"/>
                  </a:lnTo>
                  <a:lnTo>
                    <a:pt x="644651" y="81280"/>
                  </a:lnTo>
                  <a:lnTo>
                    <a:pt x="741679" y="46482"/>
                  </a:lnTo>
                  <a:lnTo>
                    <a:pt x="791844" y="32512"/>
                  </a:lnTo>
                  <a:lnTo>
                    <a:pt x="842899" y="20955"/>
                  </a:lnTo>
                  <a:lnTo>
                    <a:pt x="894841" y="11937"/>
                  </a:lnTo>
                  <a:lnTo>
                    <a:pt x="947674" y="5334"/>
                  </a:lnTo>
                  <a:lnTo>
                    <a:pt x="1001267" y="1397"/>
                  </a:lnTo>
                  <a:lnTo>
                    <a:pt x="1055624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2664" y="2965703"/>
              <a:ext cx="2260092" cy="226009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9181338" y="2985643"/>
              <a:ext cx="2148205" cy="2148205"/>
            </a:xfrm>
            <a:custGeom>
              <a:avLst/>
              <a:gdLst/>
              <a:ahLst/>
              <a:cxnLst/>
              <a:rect l="l" t="t" r="r" b="b"/>
              <a:pathLst>
                <a:path w="2148204" h="2148204">
                  <a:moveTo>
                    <a:pt x="1074038" y="0"/>
                  </a:moveTo>
                  <a:lnTo>
                    <a:pt x="1129283" y="1397"/>
                  </a:lnTo>
                  <a:lnTo>
                    <a:pt x="1183893" y="5461"/>
                  </a:lnTo>
                  <a:lnTo>
                    <a:pt x="1237614" y="12319"/>
                  </a:lnTo>
                  <a:lnTo>
                    <a:pt x="1290573" y="21844"/>
                  </a:lnTo>
                  <a:lnTo>
                    <a:pt x="1342516" y="33782"/>
                  </a:lnTo>
                  <a:lnTo>
                    <a:pt x="1393443" y="48260"/>
                  </a:lnTo>
                  <a:lnTo>
                    <a:pt x="1443354" y="65151"/>
                  </a:lnTo>
                  <a:lnTo>
                    <a:pt x="1492250" y="84455"/>
                  </a:lnTo>
                  <a:lnTo>
                    <a:pt x="1586102" y="129667"/>
                  </a:lnTo>
                  <a:lnTo>
                    <a:pt x="1674621" y="183387"/>
                  </a:lnTo>
                  <a:lnTo>
                    <a:pt x="1757298" y="245237"/>
                  </a:lnTo>
                  <a:lnTo>
                    <a:pt x="1833626" y="314579"/>
                  </a:lnTo>
                  <a:lnTo>
                    <a:pt x="1902840" y="390779"/>
                  </a:lnTo>
                  <a:lnTo>
                    <a:pt x="1964689" y="473583"/>
                  </a:lnTo>
                  <a:lnTo>
                    <a:pt x="2018537" y="562102"/>
                  </a:lnTo>
                  <a:lnTo>
                    <a:pt x="2063750" y="655955"/>
                  </a:lnTo>
                  <a:lnTo>
                    <a:pt x="2082927" y="704723"/>
                  </a:lnTo>
                  <a:lnTo>
                    <a:pt x="2099817" y="754634"/>
                  </a:lnTo>
                  <a:lnTo>
                    <a:pt x="2114295" y="805688"/>
                  </a:lnTo>
                  <a:lnTo>
                    <a:pt x="2126360" y="857631"/>
                  </a:lnTo>
                  <a:lnTo>
                    <a:pt x="2135758" y="910463"/>
                  </a:lnTo>
                  <a:lnTo>
                    <a:pt x="2142616" y="964311"/>
                  </a:lnTo>
                  <a:lnTo>
                    <a:pt x="2146807" y="1018794"/>
                  </a:lnTo>
                  <a:lnTo>
                    <a:pt x="2148204" y="1074039"/>
                  </a:lnTo>
                  <a:lnTo>
                    <a:pt x="2146807" y="1129284"/>
                  </a:lnTo>
                  <a:lnTo>
                    <a:pt x="2142616" y="1183894"/>
                  </a:lnTo>
                  <a:lnTo>
                    <a:pt x="2135758" y="1237615"/>
                  </a:lnTo>
                  <a:lnTo>
                    <a:pt x="2126360" y="1290574"/>
                  </a:lnTo>
                  <a:lnTo>
                    <a:pt x="2114295" y="1342517"/>
                  </a:lnTo>
                  <a:lnTo>
                    <a:pt x="2099817" y="1393444"/>
                  </a:lnTo>
                  <a:lnTo>
                    <a:pt x="2082927" y="1443355"/>
                  </a:lnTo>
                  <a:lnTo>
                    <a:pt x="2063750" y="1492250"/>
                  </a:lnTo>
                  <a:lnTo>
                    <a:pt x="2018537" y="1586103"/>
                  </a:lnTo>
                  <a:lnTo>
                    <a:pt x="1964689" y="1674622"/>
                  </a:lnTo>
                  <a:lnTo>
                    <a:pt x="1902840" y="1757299"/>
                  </a:lnTo>
                  <a:lnTo>
                    <a:pt x="1833626" y="1833626"/>
                  </a:lnTo>
                  <a:lnTo>
                    <a:pt x="1757298" y="1902968"/>
                  </a:lnTo>
                  <a:lnTo>
                    <a:pt x="1674621" y="1964690"/>
                  </a:lnTo>
                  <a:lnTo>
                    <a:pt x="1586102" y="2018538"/>
                  </a:lnTo>
                  <a:lnTo>
                    <a:pt x="1492250" y="2063750"/>
                  </a:lnTo>
                  <a:lnTo>
                    <a:pt x="1443354" y="2083054"/>
                  </a:lnTo>
                  <a:lnTo>
                    <a:pt x="1393443" y="2099945"/>
                  </a:lnTo>
                  <a:lnTo>
                    <a:pt x="1342516" y="2114423"/>
                  </a:lnTo>
                  <a:lnTo>
                    <a:pt x="1290573" y="2126361"/>
                  </a:lnTo>
                  <a:lnTo>
                    <a:pt x="1237614" y="2135759"/>
                  </a:lnTo>
                  <a:lnTo>
                    <a:pt x="1183893" y="2142617"/>
                  </a:lnTo>
                  <a:lnTo>
                    <a:pt x="1129283" y="2146808"/>
                  </a:lnTo>
                  <a:lnTo>
                    <a:pt x="1074038" y="2148205"/>
                  </a:lnTo>
                  <a:lnTo>
                    <a:pt x="1018793" y="2146808"/>
                  </a:lnTo>
                  <a:lnTo>
                    <a:pt x="964183" y="2142617"/>
                  </a:lnTo>
                  <a:lnTo>
                    <a:pt x="910462" y="2135759"/>
                  </a:lnTo>
                  <a:lnTo>
                    <a:pt x="857630" y="2126361"/>
                  </a:lnTo>
                  <a:lnTo>
                    <a:pt x="805560" y="2114423"/>
                  </a:lnTo>
                  <a:lnTo>
                    <a:pt x="754633" y="2099945"/>
                  </a:lnTo>
                  <a:lnTo>
                    <a:pt x="704722" y="2083054"/>
                  </a:lnTo>
                  <a:lnTo>
                    <a:pt x="655954" y="2063750"/>
                  </a:lnTo>
                  <a:lnTo>
                    <a:pt x="562101" y="2018538"/>
                  </a:lnTo>
                  <a:lnTo>
                    <a:pt x="473455" y="1964690"/>
                  </a:lnTo>
                  <a:lnTo>
                    <a:pt x="390778" y="1902968"/>
                  </a:lnTo>
                  <a:lnTo>
                    <a:pt x="314578" y="1833626"/>
                  </a:lnTo>
                  <a:lnTo>
                    <a:pt x="245236" y="1757299"/>
                  </a:lnTo>
                  <a:lnTo>
                    <a:pt x="183387" y="1674622"/>
                  </a:lnTo>
                  <a:lnTo>
                    <a:pt x="129539" y="1586103"/>
                  </a:lnTo>
                  <a:lnTo>
                    <a:pt x="84327" y="1492250"/>
                  </a:lnTo>
                  <a:lnTo>
                    <a:pt x="65150" y="1443355"/>
                  </a:lnTo>
                  <a:lnTo>
                    <a:pt x="48259" y="1393444"/>
                  </a:lnTo>
                  <a:lnTo>
                    <a:pt x="33781" y="1342517"/>
                  </a:lnTo>
                  <a:lnTo>
                    <a:pt x="21716" y="1290574"/>
                  </a:lnTo>
                  <a:lnTo>
                    <a:pt x="12318" y="1237615"/>
                  </a:lnTo>
                  <a:lnTo>
                    <a:pt x="5460" y="1183894"/>
                  </a:lnTo>
                  <a:lnTo>
                    <a:pt x="1396" y="1129284"/>
                  </a:lnTo>
                  <a:lnTo>
                    <a:pt x="0" y="1074039"/>
                  </a:lnTo>
                  <a:lnTo>
                    <a:pt x="1396" y="1018794"/>
                  </a:lnTo>
                  <a:lnTo>
                    <a:pt x="5460" y="964311"/>
                  </a:lnTo>
                  <a:lnTo>
                    <a:pt x="12318" y="910463"/>
                  </a:lnTo>
                  <a:lnTo>
                    <a:pt x="21716" y="857631"/>
                  </a:lnTo>
                  <a:lnTo>
                    <a:pt x="33781" y="805688"/>
                  </a:lnTo>
                  <a:lnTo>
                    <a:pt x="48259" y="754634"/>
                  </a:lnTo>
                  <a:lnTo>
                    <a:pt x="65150" y="704723"/>
                  </a:lnTo>
                  <a:lnTo>
                    <a:pt x="84327" y="655955"/>
                  </a:lnTo>
                  <a:lnTo>
                    <a:pt x="129539" y="562102"/>
                  </a:lnTo>
                  <a:lnTo>
                    <a:pt x="183387" y="473583"/>
                  </a:lnTo>
                  <a:lnTo>
                    <a:pt x="245236" y="390779"/>
                  </a:lnTo>
                  <a:lnTo>
                    <a:pt x="314578" y="314579"/>
                  </a:lnTo>
                  <a:lnTo>
                    <a:pt x="390778" y="245237"/>
                  </a:lnTo>
                  <a:lnTo>
                    <a:pt x="473455" y="183387"/>
                  </a:lnTo>
                  <a:lnTo>
                    <a:pt x="562101" y="129667"/>
                  </a:lnTo>
                  <a:lnTo>
                    <a:pt x="655954" y="84455"/>
                  </a:lnTo>
                  <a:lnTo>
                    <a:pt x="704722" y="65151"/>
                  </a:lnTo>
                  <a:lnTo>
                    <a:pt x="754633" y="48260"/>
                  </a:lnTo>
                  <a:lnTo>
                    <a:pt x="805560" y="33782"/>
                  </a:lnTo>
                  <a:lnTo>
                    <a:pt x="857630" y="21844"/>
                  </a:lnTo>
                  <a:lnTo>
                    <a:pt x="910462" y="12319"/>
                  </a:lnTo>
                  <a:lnTo>
                    <a:pt x="964183" y="5461"/>
                  </a:lnTo>
                  <a:lnTo>
                    <a:pt x="1018793" y="1397"/>
                  </a:lnTo>
                  <a:lnTo>
                    <a:pt x="107403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4370" y="1095756"/>
              <a:ext cx="3357626" cy="308241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37739" y="1000251"/>
              <a:ext cx="3357626" cy="308241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1006982"/>
              <a:ext cx="1613915" cy="308241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58144" y="975614"/>
              <a:ext cx="1633854" cy="308241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8162" y="5941478"/>
              <a:ext cx="2942716" cy="91651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14345" y="1517916"/>
              <a:ext cx="1213993" cy="685406"/>
            </a:xfrm>
            <a:prstGeom prst="rect">
              <a:avLst/>
            </a:prstGeom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79" y="3010915"/>
            <a:ext cx="2196785" cy="2214880"/>
          </a:xfrm>
          <a:prstGeom prst="ellipse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61" y="3014030"/>
            <a:ext cx="2152013" cy="2106534"/>
          </a:xfrm>
          <a:prstGeom prst="ellipse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601" y="2997805"/>
            <a:ext cx="2183321" cy="2204936"/>
          </a:xfrm>
          <a:prstGeom prst="ellipse">
            <a:avLst/>
          </a:prstGeom>
        </p:spPr>
      </p:pic>
      <p:pic>
        <p:nvPicPr>
          <p:cNvPr id="67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28474" y="4794027"/>
            <a:ext cx="3357626" cy="1747898"/>
          </a:xfrm>
          <a:prstGeom prst="rect">
            <a:avLst/>
          </a:prstGeom>
        </p:spPr>
      </p:pic>
      <p:pic>
        <p:nvPicPr>
          <p:cNvPr id="68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40186" y="4774158"/>
            <a:ext cx="3357626" cy="1747898"/>
          </a:xfrm>
          <a:prstGeom prst="rect">
            <a:avLst/>
          </a:prstGeom>
        </p:spPr>
      </p:pic>
      <p:pic>
        <p:nvPicPr>
          <p:cNvPr id="72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70448" y="4761054"/>
            <a:ext cx="3357626" cy="1747898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737319" y="52093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Nguyễn Công Hưởng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08/10/1972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062689" y="511510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Cao Trí Minh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25/03/1975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410661" y="51969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Phun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24/04/1994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4" name="object 2"/>
          <p:cNvGrpSpPr/>
          <p:nvPr/>
        </p:nvGrpSpPr>
        <p:grpSpPr>
          <a:xfrm>
            <a:off x="0" y="2366776"/>
            <a:ext cx="3892550" cy="4182110"/>
            <a:chOff x="0" y="2366772"/>
            <a:chExt cx="3892550" cy="4182110"/>
          </a:xfrm>
        </p:grpSpPr>
        <p:pic>
          <p:nvPicPr>
            <p:cNvPr id="75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76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77" name="object 5"/>
          <p:cNvGrpSpPr/>
          <p:nvPr/>
        </p:nvGrpSpPr>
        <p:grpSpPr>
          <a:xfrm>
            <a:off x="3979164" y="2382015"/>
            <a:ext cx="4170045" cy="4180840"/>
            <a:chOff x="3979164" y="2382011"/>
            <a:chExt cx="4170045" cy="4180840"/>
          </a:xfrm>
        </p:grpSpPr>
        <p:pic>
          <p:nvPicPr>
            <p:cNvPr id="78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9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0" name="object 8"/>
          <p:cNvGrpSpPr/>
          <p:nvPr/>
        </p:nvGrpSpPr>
        <p:grpSpPr>
          <a:xfrm>
            <a:off x="8237219" y="2366776"/>
            <a:ext cx="3954779" cy="4196080"/>
            <a:chOff x="8237219" y="2366772"/>
            <a:chExt cx="3954779" cy="4196080"/>
          </a:xfrm>
        </p:grpSpPr>
        <p:pic>
          <p:nvPicPr>
            <p:cNvPr id="81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82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83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6182" y="2420281"/>
            <a:ext cx="1162507" cy="644867"/>
          </a:xfrm>
          <a:prstGeom prst="rect">
            <a:avLst/>
          </a:prstGeom>
        </p:spPr>
      </p:pic>
      <p:pic>
        <p:nvPicPr>
          <p:cNvPr id="84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4721" y="2420281"/>
            <a:ext cx="1162507" cy="644867"/>
          </a:xfrm>
          <a:prstGeom prst="rect">
            <a:avLst/>
          </a:prstGeom>
        </p:spPr>
      </p:pic>
      <p:pic>
        <p:nvPicPr>
          <p:cNvPr id="85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38792" y="2399453"/>
            <a:ext cx="1162507" cy="644867"/>
          </a:xfrm>
          <a:prstGeom prst="rect">
            <a:avLst/>
          </a:prstGeom>
        </p:spPr>
      </p:pic>
      <p:sp>
        <p:nvSpPr>
          <p:cNvPr id="86" name="object 14"/>
          <p:cNvSpPr txBox="1"/>
          <p:nvPr/>
        </p:nvSpPr>
        <p:spPr>
          <a:xfrm>
            <a:off x="4748276" y="1714885"/>
            <a:ext cx="2691700" cy="3281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mtClean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7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38448" y="1026786"/>
            <a:ext cx="5029200" cy="618121"/>
          </a:xfrm>
          <a:prstGeom prst="rect">
            <a:avLst/>
          </a:prstGeom>
        </p:spPr>
      </p:pic>
      <p:sp>
        <p:nvSpPr>
          <p:cNvPr id="88" name="object 16"/>
          <p:cNvSpPr txBox="1">
            <a:spLocks/>
          </p:cNvSpPr>
          <p:nvPr/>
        </p:nvSpPr>
        <p:spPr>
          <a:xfrm>
            <a:off x="2561082" y="153369"/>
            <a:ext cx="7330438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065" marR="5080" algn="ctr">
              <a:spcBef>
                <a:spcPts val="95"/>
              </a:spcBef>
            </a:pPr>
            <a:r>
              <a:rPr lang="vi-VN" sz="2800" smtClean="0"/>
              <a:t>DANH</a:t>
            </a:r>
            <a:r>
              <a:rPr lang="vi-VN" sz="2800" spc="-55" smtClean="0"/>
              <a:t> </a:t>
            </a:r>
            <a:r>
              <a:rPr lang="vi-VN" sz="2800" smtClean="0"/>
              <a:t>SÁCH</a:t>
            </a:r>
            <a:r>
              <a:rPr lang="vi-VN" sz="2800" spc="-65" smtClean="0"/>
              <a:t> </a:t>
            </a:r>
            <a:r>
              <a:rPr lang="vi-VN" sz="2800" smtClean="0"/>
              <a:t>NGƯỜI</a:t>
            </a:r>
            <a:r>
              <a:rPr lang="vi-VN" sz="2800" spc="-95" smtClean="0"/>
              <a:t> </a:t>
            </a:r>
            <a:r>
              <a:rPr lang="vi-VN" sz="2800" smtClean="0"/>
              <a:t>TRÚNG</a:t>
            </a:r>
            <a:r>
              <a:rPr lang="vi-VN" sz="2800" spc="-45" smtClean="0"/>
              <a:t> </a:t>
            </a:r>
            <a:r>
              <a:rPr lang="vi-VN" sz="2800" smtClean="0"/>
              <a:t>CỬ</a:t>
            </a:r>
            <a:r>
              <a:rPr lang="vi-VN" sz="2800" spc="-80" smtClean="0"/>
              <a:t> </a:t>
            </a:r>
            <a:r>
              <a:rPr lang="vi-VN" sz="2800" smtClean="0"/>
              <a:t>ĐẠI</a:t>
            </a:r>
            <a:r>
              <a:rPr lang="vi-VN" sz="2800" spc="-50" smtClean="0"/>
              <a:t> </a:t>
            </a:r>
            <a:r>
              <a:rPr lang="vi-VN" sz="2800" spc="-20" smtClean="0"/>
              <a:t>BIỂU </a:t>
            </a:r>
            <a:r>
              <a:rPr lang="vi-VN" sz="2800" smtClean="0"/>
              <a:t>HỘI</a:t>
            </a:r>
            <a:r>
              <a:rPr lang="vi-VN" sz="2800" spc="-75" smtClean="0"/>
              <a:t> </a:t>
            </a:r>
            <a:r>
              <a:rPr lang="vi-VN" sz="2800" smtClean="0"/>
              <a:t>ĐỒNG</a:t>
            </a:r>
            <a:r>
              <a:rPr lang="vi-VN" sz="2800" spc="-45" smtClean="0"/>
              <a:t> </a:t>
            </a:r>
            <a:r>
              <a:rPr lang="vi-VN" sz="2800" smtClean="0"/>
              <a:t>NHÂN</a:t>
            </a:r>
            <a:r>
              <a:rPr lang="vi-VN" sz="2800" spc="-45" smtClean="0"/>
              <a:t> </a:t>
            </a:r>
            <a:r>
              <a:rPr lang="vi-VN" sz="2800" smtClean="0"/>
              <a:t>DÂN</a:t>
            </a:r>
            <a:r>
              <a:rPr lang="vi-VN" sz="2800" spc="-60" smtClean="0"/>
              <a:t> </a:t>
            </a:r>
            <a:r>
              <a:rPr lang="vi-VN" sz="2800" smtClean="0"/>
              <a:t>XÃ</a:t>
            </a:r>
            <a:r>
              <a:rPr lang="vi-VN" sz="2800" spc="-60" smtClean="0"/>
              <a:t> </a:t>
            </a:r>
            <a:r>
              <a:rPr lang="vi-VN" sz="2800" smtClean="0"/>
              <a:t>ĐĂK TỜ KAN</a:t>
            </a:r>
          </a:p>
          <a:p>
            <a:pPr algn="ctr">
              <a:spcBef>
                <a:spcPts val="5"/>
              </a:spcBef>
            </a:pPr>
            <a:r>
              <a:rPr lang="vi-VN" sz="2800" smtClean="0"/>
              <a:t>NHIỆM</a:t>
            </a:r>
            <a:r>
              <a:rPr lang="vi-VN" sz="2800" spc="-55" smtClean="0"/>
              <a:t> </a:t>
            </a:r>
            <a:r>
              <a:rPr lang="vi-VN" sz="2800" smtClean="0"/>
              <a:t>KỲ</a:t>
            </a:r>
            <a:r>
              <a:rPr lang="vi-VN" sz="2800" spc="-55" smtClean="0"/>
              <a:t> </a:t>
            </a:r>
            <a:r>
              <a:rPr lang="vi-VN" sz="2800" smtClean="0"/>
              <a:t>2026</a:t>
            </a:r>
            <a:r>
              <a:rPr lang="vi-VN" sz="2800" spc="-55" smtClean="0"/>
              <a:t> </a:t>
            </a:r>
            <a:r>
              <a:rPr lang="vi-VN" sz="2800" smtClean="0"/>
              <a:t>-</a:t>
            </a:r>
            <a:r>
              <a:rPr lang="vi-VN" sz="2800" spc="-45" smtClean="0"/>
              <a:t> </a:t>
            </a:r>
            <a:r>
              <a:rPr lang="vi-VN" sz="2800" spc="-20" smtClean="0"/>
              <a:t>2031</a:t>
            </a:r>
            <a:endParaRPr lang="vi-VN" sz="2800"/>
          </a:p>
        </p:txBody>
      </p:sp>
      <p:grpSp>
        <p:nvGrpSpPr>
          <p:cNvPr id="89" name="object 17"/>
          <p:cNvGrpSpPr/>
          <p:nvPr/>
        </p:nvGrpSpPr>
        <p:grpSpPr>
          <a:xfrm>
            <a:off x="66611" y="70107"/>
            <a:ext cx="12192000" cy="6787893"/>
            <a:chOff x="0" y="70103"/>
            <a:chExt cx="12192000" cy="6787893"/>
          </a:xfrm>
        </p:grpSpPr>
        <p:pic>
          <p:nvPicPr>
            <p:cNvPr id="90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91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92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253" y="5941478"/>
              <a:ext cx="2942717" cy="916518"/>
            </a:xfrm>
            <a:prstGeom prst="rect">
              <a:avLst/>
            </a:prstGeom>
          </p:spPr>
        </p:pic>
        <p:pic>
          <p:nvPicPr>
            <p:cNvPr id="93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94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95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891522" y="96519"/>
              <a:ext cx="2253106" cy="1848484"/>
            </a:xfrm>
            <a:prstGeom prst="rect">
              <a:avLst/>
            </a:prstGeom>
          </p:spPr>
        </p:pic>
        <p:pic>
          <p:nvPicPr>
            <p:cNvPr id="96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8951" y="2991611"/>
              <a:ext cx="2316480" cy="2290572"/>
            </a:xfrm>
            <a:prstGeom prst="rect">
              <a:avLst/>
            </a:prstGeom>
          </p:spPr>
        </p:pic>
        <p:sp>
          <p:nvSpPr>
            <p:cNvPr id="97" name="object 26"/>
            <p:cNvSpPr/>
            <p:nvPr/>
          </p:nvSpPr>
          <p:spPr>
            <a:xfrm>
              <a:off x="817181" y="3010915"/>
              <a:ext cx="2205355" cy="2179320"/>
            </a:xfrm>
            <a:custGeom>
              <a:avLst/>
              <a:gdLst/>
              <a:ahLst/>
              <a:cxnLst/>
              <a:rect l="l" t="t" r="r" b="b"/>
              <a:pathLst>
                <a:path w="2205355" h="2179320">
                  <a:moveTo>
                    <a:pt x="1102550" y="0"/>
                  </a:moveTo>
                  <a:lnTo>
                    <a:pt x="1159319" y="1524"/>
                  </a:lnTo>
                  <a:lnTo>
                    <a:pt x="1215326" y="5714"/>
                  </a:lnTo>
                  <a:lnTo>
                    <a:pt x="1270444" y="12573"/>
                  </a:lnTo>
                  <a:lnTo>
                    <a:pt x="1324800" y="22225"/>
                  </a:lnTo>
                  <a:lnTo>
                    <a:pt x="1378140" y="34289"/>
                  </a:lnTo>
                  <a:lnTo>
                    <a:pt x="1430464" y="49022"/>
                  </a:lnTo>
                  <a:lnTo>
                    <a:pt x="1481645" y="66167"/>
                  </a:lnTo>
                  <a:lnTo>
                    <a:pt x="1531810" y="85725"/>
                  </a:lnTo>
                  <a:lnTo>
                    <a:pt x="1628203" y="131572"/>
                  </a:lnTo>
                  <a:lnTo>
                    <a:pt x="1719008" y="186055"/>
                  </a:lnTo>
                  <a:lnTo>
                    <a:pt x="1803971" y="248793"/>
                  </a:lnTo>
                  <a:lnTo>
                    <a:pt x="1882203" y="319150"/>
                  </a:lnTo>
                  <a:lnTo>
                    <a:pt x="1953450" y="396494"/>
                  </a:lnTo>
                  <a:lnTo>
                    <a:pt x="2016950" y="480313"/>
                  </a:lnTo>
                  <a:lnTo>
                    <a:pt x="2072068" y="570103"/>
                  </a:lnTo>
                  <a:lnTo>
                    <a:pt x="2118550" y="665353"/>
                  </a:lnTo>
                  <a:lnTo>
                    <a:pt x="2138235" y="714883"/>
                  </a:lnTo>
                  <a:lnTo>
                    <a:pt x="2155634" y="765556"/>
                  </a:lnTo>
                  <a:lnTo>
                    <a:pt x="2170493" y="817245"/>
                  </a:lnTo>
                  <a:lnTo>
                    <a:pt x="2182812" y="869950"/>
                  </a:lnTo>
                  <a:lnTo>
                    <a:pt x="2192464" y="923544"/>
                  </a:lnTo>
                  <a:lnTo>
                    <a:pt x="2199576" y="978027"/>
                  </a:lnTo>
                  <a:lnTo>
                    <a:pt x="2203767" y="1033399"/>
                  </a:lnTo>
                  <a:lnTo>
                    <a:pt x="2205164" y="1089406"/>
                  </a:lnTo>
                  <a:lnTo>
                    <a:pt x="2203767" y="1145540"/>
                  </a:lnTo>
                  <a:lnTo>
                    <a:pt x="2199576" y="1200912"/>
                  </a:lnTo>
                  <a:lnTo>
                    <a:pt x="2192464" y="1255395"/>
                  </a:lnTo>
                  <a:lnTo>
                    <a:pt x="2182812" y="1308989"/>
                  </a:lnTo>
                  <a:lnTo>
                    <a:pt x="2170493" y="1361694"/>
                  </a:lnTo>
                  <a:lnTo>
                    <a:pt x="2155634" y="1413383"/>
                  </a:lnTo>
                  <a:lnTo>
                    <a:pt x="2138235" y="1464056"/>
                  </a:lnTo>
                  <a:lnTo>
                    <a:pt x="2118550" y="1513586"/>
                  </a:lnTo>
                  <a:lnTo>
                    <a:pt x="2072068" y="1608709"/>
                  </a:lnTo>
                  <a:lnTo>
                    <a:pt x="2016950" y="1698625"/>
                  </a:lnTo>
                  <a:lnTo>
                    <a:pt x="1953450" y="1782445"/>
                  </a:lnTo>
                  <a:lnTo>
                    <a:pt x="1882203" y="1859788"/>
                  </a:lnTo>
                  <a:lnTo>
                    <a:pt x="1803971" y="1930146"/>
                  </a:lnTo>
                  <a:lnTo>
                    <a:pt x="1719008" y="1992884"/>
                  </a:lnTo>
                  <a:lnTo>
                    <a:pt x="1628203" y="2047367"/>
                  </a:lnTo>
                  <a:lnTo>
                    <a:pt x="1531810" y="2093214"/>
                  </a:lnTo>
                  <a:lnTo>
                    <a:pt x="1481645" y="2112772"/>
                  </a:lnTo>
                  <a:lnTo>
                    <a:pt x="1430464" y="2129917"/>
                  </a:lnTo>
                  <a:lnTo>
                    <a:pt x="1378140" y="2144649"/>
                  </a:lnTo>
                  <a:lnTo>
                    <a:pt x="1324800" y="2156714"/>
                  </a:lnTo>
                  <a:lnTo>
                    <a:pt x="1270444" y="2166366"/>
                  </a:lnTo>
                  <a:lnTo>
                    <a:pt x="1215326" y="2173224"/>
                  </a:lnTo>
                  <a:lnTo>
                    <a:pt x="1159319" y="2177415"/>
                  </a:lnTo>
                  <a:lnTo>
                    <a:pt x="1102550" y="2178939"/>
                  </a:lnTo>
                  <a:lnTo>
                    <a:pt x="1045908" y="2177415"/>
                  </a:lnTo>
                  <a:lnTo>
                    <a:pt x="989901" y="2173224"/>
                  </a:lnTo>
                  <a:lnTo>
                    <a:pt x="934656" y="2166366"/>
                  </a:lnTo>
                  <a:lnTo>
                    <a:pt x="880427" y="2156714"/>
                  </a:lnTo>
                  <a:lnTo>
                    <a:pt x="827087" y="2144649"/>
                  </a:lnTo>
                  <a:lnTo>
                    <a:pt x="774763" y="2129917"/>
                  </a:lnTo>
                  <a:lnTo>
                    <a:pt x="723455" y="2112772"/>
                  </a:lnTo>
                  <a:lnTo>
                    <a:pt x="673417" y="2093214"/>
                  </a:lnTo>
                  <a:lnTo>
                    <a:pt x="577024" y="2047367"/>
                  </a:lnTo>
                  <a:lnTo>
                    <a:pt x="486092" y="1992884"/>
                  </a:lnTo>
                  <a:lnTo>
                    <a:pt x="401269" y="1930146"/>
                  </a:lnTo>
                  <a:lnTo>
                    <a:pt x="322961" y="1859788"/>
                  </a:lnTo>
                  <a:lnTo>
                    <a:pt x="251802" y="1782445"/>
                  </a:lnTo>
                  <a:lnTo>
                    <a:pt x="188315" y="1698625"/>
                  </a:lnTo>
                  <a:lnTo>
                    <a:pt x="133083" y="1608709"/>
                  </a:lnTo>
                  <a:lnTo>
                    <a:pt x="86677" y="1513586"/>
                  </a:lnTo>
                  <a:lnTo>
                    <a:pt x="66916" y="1464056"/>
                  </a:lnTo>
                  <a:lnTo>
                    <a:pt x="49580" y="1413383"/>
                  </a:lnTo>
                  <a:lnTo>
                    <a:pt x="34721" y="1361694"/>
                  </a:lnTo>
                  <a:lnTo>
                    <a:pt x="22402" y="1308989"/>
                  </a:lnTo>
                  <a:lnTo>
                    <a:pt x="12700" y="1255395"/>
                  </a:lnTo>
                  <a:lnTo>
                    <a:pt x="5689" y="1200912"/>
                  </a:lnTo>
                  <a:lnTo>
                    <a:pt x="1435" y="1145540"/>
                  </a:lnTo>
                  <a:lnTo>
                    <a:pt x="0" y="1089406"/>
                  </a:lnTo>
                  <a:lnTo>
                    <a:pt x="1435" y="1033399"/>
                  </a:lnTo>
                  <a:lnTo>
                    <a:pt x="5689" y="978027"/>
                  </a:lnTo>
                  <a:lnTo>
                    <a:pt x="12700" y="923544"/>
                  </a:lnTo>
                  <a:lnTo>
                    <a:pt x="22402" y="869950"/>
                  </a:lnTo>
                  <a:lnTo>
                    <a:pt x="34721" y="817245"/>
                  </a:lnTo>
                  <a:lnTo>
                    <a:pt x="49580" y="765556"/>
                  </a:lnTo>
                  <a:lnTo>
                    <a:pt x="66916" y="714883"/>
                  </a:lnTo>
                  <a:lnTo>
                    <a:pt x="86677" y="665353"/>
                  </a:lnTo>
                  <a:lnTo>
                    <a:pt x="133083" y="570103"/>
                  </a:lnTo>
                  <a:lnTo>
                    <a:pt x="188315" y="480313"/>
                  </a:lnTo>
                  <a:lnTo>
                    <a:pt x="251802" y="396494"/>
                  </a:lnTo>
                  <a:lnTo>
                    <a:pt x="322961" y="319150"/>
                  </a:lnTo>
                  <a:lnTo>
                    <a:pt x="401269" y="248793"/>
                  </a:lnTo>
                  <a:lnTo>
                    <a:pt x="486092" y="186055"/>
                  </a:lnTo>
                  <a:lnTo>
                    <a:pt x="577024" y="131572"/>
                  </a:lnTo>
                  <a:lnTo>
                    <a:pt x="673417" y="85725"/>
                  </a:lnTo>
                  <a:lnTo>
                    <a:pt x="723455" y="66167"/>
                  </a:lnTo>
                  <a:lnTo>
                    <a:pt x="774763" y="49022"/>
                  </a:lnTo>
                  <a:lnTo>
                    <a:pt x="827087" y="34289"/>
                  </a:lnTo>
                  <a:lnTo>
                    <a:pt x="880427" y="22225"/>
                  </a:lnTo>
                  <a:lnTo>
                    <a:pt x="934656" y="12573"/>
                  </a:lnTo>
                  <a:lnTo>
                    <a:pt x="989901" y="5714"/>
                  </a:lnTo>
                  <a:lnTo>
                    <a:pt x="1045908" y="1524"/>
                  </a:lnTo>
                  <a:lnTo>
                    <a:pt x="1102550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25568" y="3003803"/>
              <a:ext cx="2223516" cy="2180844"/>
            </a:xfrm>
            <a:prstGeom prst="rect">
              <a:avLst/>
            </a:prstGeom>
          </p:spPr>
        </p:pic>
        <p:sp>
          <p:nvSpPr>
            <p:cNvPr id="99" name="object 43"/>
            <p:cNvSpPr/>
            <p:nvPr/>
          </p:nvSpPr>
          <p:spPr>
            <a:xfrm>
              <a:off x="4983861" y="3023489"/>
              <a:ext cx="2111375" cy="2068830"/>
            </a:xfrm>
            <a:custGeom>
              <a:avLst/>
              <a:gdLst/>
              <a:ahLst/>
              <a:cxnLst/>
              <a:rect l="l" t="t" r="r" b="b"/>
              <a:pathLst>
                <a:path w="2111375" h="2068829">
                  <a:moveTo>
                    <a:pt x="1055624" y="0"/>
                  </a:moveTo>
                  <a:lnTo>
                    <a:pt x="1109852" y="1397"/>
                  </a:lnTo>
                  <a:lnTo>
                    <a:pt x="1163447" y="5334"/>
                  </a:lnTo>
                  <a:lnTo>
                    <a:pt x="1216278" y="11937"/>
                  </a:lnTo>
                  <a:lnTo>
                    <a:pt x="1268349" y="20955"/>
                  </a:lnTo>
                  <a:lnTo>
                    <a:pt x="1319402" y="32512"/>
                  </a:lnTo>
                  <a:lnTo>
                    <a:pt x="1369567" y="46482"/>
                  </a:lnTo>
                  <a:lnTo>
                    <a:pt x="1466468" y="81280"/>
                  </a:lnTo>
                  <a:lnTo>
                    <a:pt x="1558670" y="124840"/>
                  </a:lnTo>
                  <a:lnTo>
                    <a:pt x="1645792" y="176657"/>
                  </a:lnTo>
                  <a:lnTo>
                    <a:pt x="1727072" y="236220"/>
                  </a:lnTo>
                  <a:lnTo>
                    <a:pt x="1802003" y="302895"/>
                  </a:lnTo>
                  <a:lnTo>
                    <a:pt x="1870074" y="376427"/>
                  </a:lnTo>
                  <a:lnTo>
                    <a:pt x="1930908" y="456057"/>
                  </a:lnTo>
                  <a:lnTo>
                    <a:pt x="1983739" y="541274"/>
                  </a:lnTo>
                  <a:lnTo>
                    <a:pt x="2028189" y="631698"/>
                  </a:lnTo>
                  <a:lnTo>
                    <a:pt x="2063749" y="726694"/>
                  </a:lnTo>
                  <a:lnTo>
                    <a:pt x="2077973" y="775843"/>
                  </a:lnTo>
                  <a:lnTo>
                    <a:pt x="2089785" y="826008"/>
                  </a:lnTo>
                  <a:lnTo>
                    <a:pt x="2099056" y="876935"/>
                  </a:lnTo>
                  <a:lnTo>
                    <a:pt x="2105787" y="928624"/>
                  </a:lnTo>
                  <a:lnTo>
                    <a:pt x="2109850" y="981202"/>
                  </a:lnTo>
                  <a:lnTo>
                    <a:pt x="2111247" y="1034415"/>
                  </a:lnTo>
                  <a:lnTo>
                    <a:pt x="2109850" y="1087628"/>
                  </a:lnTo>
                  <a:lnTo>
                    <a:pt x="2105787" y="1140206"/>
                  </a:lnTo>
                  <a:lnTo>
                    <a:pt x="2099056" y="1192022"/>
                  </a:lnTo>
                  <a:lnTo>
                    <a:pt x="2089785" y="1242949"/>
                  </a:lnTo>
                  <a:lnTo>
                    <a:pt x="2077973" y="1292987"/>
                  </a:lnTo>
                  <a:lnTo>
                    <a:pt x="2063749" y="1342136"/>
                  </a:lnTo>
                  <a:lnTo>
                    <a:pt x="2028189" y="1437132"/>
                  </a:lnTo>
                  <a:lnTo>
                    <a:pt x="1983739" y="1527556"/>
                  </a:lnTo>
                  <a:lnTo>
                    <a:pt x="1930908" y="1612900"/>
                  </a:lnTo>
                  <a:lnTo>
                    <a:pt x="1870074" y="1692529"/>
                  </a:lnTo>
                  <a:lnTo>
                    <a:pt x="1802003" y="1765935"/>
                  </a:lnTo>
                  <a:lnTo>
                    <a:pt x="1727072" y="1832737"/>
                  </a:lnTo>
                  <a:lnTo>
                    <a:pt x="1645792" y="1892300"/>
                  </a:lnTo>
                  <a:lnTo>
                    <a:pt x="1558670" y="1944116"/>
                  </a:lnTo>
                  <a:lnTo>
                    <a:pt x="1466468" y="1987550"/>
                  </a:lnTo>
                  <a:lnTo>
                    <a:pt x="1369567" y="2022348"/>
                  </a:lnTo>
                  <a:lnTo>
                    <a:pt x="1319402" y="2036318"/>
                  </a:lnTo>
                  <a:lnTo>
                    <a:pt x="1268349" y="2047875"/>
                  </a:lnTo>
                  <a:lnTo>
                    <a:pt x="1216278" y="2057019"/>
                  </a:lnTo>
                  <a:lnTo>
                    <a:pt x="1163447" y="2063496"/>
                  </a:lnTo>
                  <a:lnTo>
                    <a:pt x="1109852" y="2067560"/>
                  </a:lnTo>
                  <a:lnTo>
                    <a:pt x="1055624" y="2068830"/>
                  </a:lnTo>
                  <a:lnTo>
                    <a:pt x="1001267" y="2067560"/>
                  </a:lnTo>
                  <a:lnTo>
                    <a:pt x="947674" y="2063496"/>
                  </a:lnTo>
                  <a:lnTo>
                    <a:pt x="894841" y="2057019"/>
                  </a:lnTo>
                  <a:lnTo>
                    <a:pt x="842899" y="2047875"/>
                  </a:lnTo>
                  <a:lnTo>
                    <a:pt x="791844" y="2036318"/>
                  </a:lnTo>
                  <a:lnTo>
                    <a:pt x="741679" y="2022348"/>
                  </a:lnTo>
                  <a:lnTo>
                    <a:pt x="644651" y="1987550"/>
                  </a:lnTo>
                  <a:lnTo>
                    <a:pt x="552450" y="1944116"/>
                  </a:lnTo>
                  <a:lnTo>
                    <a:pt x="465454" y="1892300"/>
                  </a:lnTo>
                  <a:lnTo>
                    <a:pt x="384175" y="1832737"/>
                  </a:lnTo>
                  <a:lnTo>
                    <a:pt x="309117" y="1765935"/>
                  </a:lnTo>
                  <a:lnTo>
                    <a:pt x="241046" y="1692529"/>
                  </a:lnTo>
                  <a:lnTo>
                    <a:pt x="180212" y="1612900"/>
                  </a:lnTo>
                  <a:lnTo>
                    <a:pt x="127380" y="1527556"/>
                  </a:lnTo>
                  <a:lnTo>
                    <a:pt x="82930" y="1437132"/>
                  </a:lnTo>
                  <a:lnTo>
                    <a:pt x="47371" y="1342136"/>
                  </a:lnTo>
                  <a:lnTo>
                    <a:pt x="33147" y="1292987"/>
                  </a:lnTo>
                  <a:lnTo>
                    <a:pt x="21336" y="1242949"/>
                  </a:lnTo>
                  <a:lnTo>
                    <a:pt x="12064" y="1192022"/>
                  </a:lnTo>
                  <a:lnTo>
                    <a:pt x="5334" y="1140206"/>
                  </a:lnTo>
                  <a:lnTo>
                    <a:pt x="1269" y="1087628"/>
                  </a:lnTo>
                  <a:lnTo>
                    <a:pt x="0" y="1034415"/>
                  </a:lnTo>
                  <a:lnTo>
                    <a:pt x="1269" y="981202"/>
                  </a:lnTo>
                  <a:lnTo>
                    <a:pt x="5334" y="928624"/>
                  </a:lnTo>
                  <a:lnTo>
                    <a:pt x="12064" y="876935"/>
                  </a:lnTo>
                  <a:lnTo>
                    <a:pt x="21336" y="826008"/>
                  </a:lnTo>
                  <a:lnTo>
                    <a:pt x="33147" y="775843"/>
                  </a:lnTo>
                  <a:lnTo>
                    <a:pt x="47371" y="726694"/>
                  </a:lnTo>
                  <a:lnTo>
                    <a:pt x="82930" y="631698"/>
                  </a:lnTo>
                  <a:lnTo>
                    <a:pt x="127380" y="541274"/>
                  </a:lnTo>
                  <a:lnTo>
                    <a:pt x="180212" y="456057"/>
                  </a:lnTo>
                  <a:lnTo>
                    <a:pt x="241046" y="376427"/>
                  </a:lnTo>
                  <a:lnTo>
                    <a:pt x="309117" y="302895"/>
                  </a:lnTo>
                  <a:lnTo>
                    <a:pt x="384175" y="236220"/>
                  </a:lnTo>
                  <a:lnTo>
                    <a:pt x="465454" y="176657"/>
                  </a:lnTo>
                  <a:lnTo>
                    <a:pt x="552450" y="124840"/>
                  </a:lnTo>
                  <a:lnTo>
                    <a:pt x="644651" y="81280"/>
                  </a:lnTo>
                  <a:lnTo>
                    <a:pt x="741679" y="46482"/>
                  </a:lnTo>
                  <a:lnTo>
                    <a:pt x="791844" y="32512"/>
                  </a:lnTo>
                  <a:lnTo>
                    <a:pt x="842899" y="20955"/>
                  </a:lnTo>
                  <a:lnTo>
                    <a:pt x="894841" y="11937"/>
                  </a:lnTo>
                  <a:lnTo>
                    <a:pt x="947674" y="5334"/>
                  </a:lnTo>
                  <a:lnTo>
                    <a:pt x="1001267" y="1397"/>
                  </a:lnTo>
                  <a:lnTo>
                    <a:pt x="1055624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2664" y="2965703"/>
              <a:ext cx="2260092" cy="2260092"/>
            </a:xfrm>
            <a:prstGeom prst="rect">
              <a:avLst/>
            </a:prstGeom>
          </p:spPr>
        </p:pic>
        <p:sp>
          <p:nvSpPr>
            <p:cNvPr id="101" name="object 49"/>
            <p:cNvSpPr/>
            <p:nvPr/>
          </p:nvSpPr>
          <p:spPr>
            <a:xfrm>
              <a:off x="9181338" y="2985643"/>
              <a:ext cx="2148205" cy="2148205"/>
            </a:xfrm>
            <a:custGeom>
              <a:avLst/>
              <a:gdLst/>
              <a:ahLst/>
              <a:cxnLst/>
              <a:rect l="l" t="t" r="r" b="b"/>
              <a:pathLst>
                <a:path w="2148204" h="2148204">
                  <a:moveTo>
                    <a:pt x="1074038" y="0"/>
                  </a:moveTo>
                  <a:lnTo>
                    <a:pt x="1129283" y="1397"/>
                  </a:lnTo>
                  <a:lnTo>
                    <a:pt x="1183893" y="5461"/>
                  </a:lnTo>
                  <a:lnTo>
                    <a:pt x="1237614" y="12319"/>
                  </a:lnTo>
                  <a:lnTo>
                    <a:pt x="1290573" y="21844"/>
                  </a:lnTo>
                  <a:lnTo>
                    <a:pt x="1342516" y="33782"/>
                  </a:lnTo>
                  <a:lnTo>
                    <a:pt x="1393443" y="48260"/>
                  </a:lnTo>
                  <a:lnTo>
                    <a:pt x="1443354" y="65151"/>
                  </a:lnTo>
                  <a:lnTo>
                    <a:pt x="1492250" y="84455"/>
                  </a:lnTo>
                  <a:lnTo>
                    <a:pt x="1586102" y="129667"/>
                  </a:lnTo>
                  <a:lnTo>
                    <a:pt x="1674621" y="183387"/>
                  </a:lnTo>
                  <a:lnTo>
                    <a:pt x="1757298" y="245237"/>
                  </a:lnTo>
                  <a:lnTo>
                    <a:pt x="1833626" y="314579"/>
                  </a:lnTo>
                  <a:lnTo>
                    <a:pt x="1902840" y="390779"/>
                  </a:lnTo>
                  <a:lnTo>
                    <a:pt x="1964689" y="473583"/>
                  </a:lnTo>
                  <a:lnTo>
                    <a:pt x="2018537" y="562102"/>
                  </a:lnTo>
                  <a:lnTo>
                    <a:pt x="2063750" y="655955"/>
                  </a:lnTo>
                  <a:lnTo>
                    <a:pt x="2082927" y="704723"/>
                  </a:lnTo>
                  <a:lnTo>
                    <a:pt x="2099817" y="754634"/>
                  </a:lnTo>
                  <a:lnTo>
                    <a:pt x="2114295" y="805688"/>
                  </a:lnTo>
                  <a:lnTo>
                    <a:pt x="2126360" y="857631"/>
                  </a:lnTo>
                  <a:lnTo>
                    <a:pt x="2135758" y="910463"/>
                  </a:lnTo>
                  <a:lnTo>
                    <a:pt x="2142616" y="964311"/>
                  </a:lnTo>
                  <a:lnTo>
                    <a:pt x="2146807" y="1018794"/>
                  </a:lnTo>
                  <a:lnTo>
                    <a:pt x="2148204" y="1074039"/>
                  </a:lnTo>
                  <a:lnTo>
                    <a:pt x="2146807" y="1129284"/>
                  </a:lnTo>
                  <a:lnTo>
                    <a:pt x="2142616" y="1183894"/>
                  </a:lnTo>
                  <a:lnTo>
                    <a:pt x="2135758" y="1237615"/>
                  </a:lnTo>
                  <a:lnTo>
                    <a:pt x="2126360" y="1290574"/>
                  </a:lnTo>
                  <a:lnTo>
                    <a:pt x="2114295" y="1342517"/>
                  </a:lnTo>
                  <a:lnTo>
                    <a:pt x="2099817" y="1393444"/>
                  </a:lnTo>
                  <a:lnTo>
                    <a:pt x="2082927" y="1443355"/>
                  </a:lnTo>
                  <a:lnTo>
                    <a:pt x="2063750" y="1492250"/>
                  </a:lnTo>
                  <a:lnTo>
                    <a:pt x="2018537" y="1586103"/>
                  </a:lnTo>
                  <a:lnTo>
                    <a:pt x="1964689" y="1674622"/>
                  </a:lnTo>
                  <a:lnTo>
                    <a:pt x="1902840" y="1757299"/>
                  </a:lnTo>
                  <a:lnTo>
                    <a:pt x="1833626" y="1833626"/>
                  </a:lnTo>
                  <a:lnTo>
                    <a:pt x="1757298" y="1902968"/>
                  </a:lnTo>
                  <a:lnTo>
                    <a:pt x="1674621" y="1964690"/>
                  </a:lnTo>
                  <a:lnTo>
                    <a:pt x="1586102" y="2018538"/>
                  </a:lnTo>
                  <a:lnTo>
                    <a:pt x="1492250" y="2063750"/>
                  </a:lnTo>
                  <a:lnTo>
                    <a:pt x="1443354" y="2083054"/>
                  </a:lnTo>
                  <a:lnTo>
                    <a:pt x="1393443" y="2099945"/>
                  </a:lnTo>
                  <a:lnTo>
                    <a:pt x="1342516" y="2114423"/>
                  </a:lnTo>
                  <a:lnTo>
                    <a:pt x="1290573" y="2126361"/>
                  </a:lnTo>
                  <a:lnTo>
                    <a:pt x="1237614" y="2135759"/>
                  </a:lnTo>
                  <a:lnTo>
                    <a:pt x="1183893" y="2142617"/>
                  </a:lnTo>
                  <a:lnTo>
                    <a:pt x="1129283" y="2146808"/>
                  </a:lnTo>
                  <a:lnTo>
                    <a:pt x="1074038" y="2148205"/>
                  </a:lnTo>
                  <a:lnTo>
                    <a:pt x="1018793" y="2146808"/>
                  </a:lnTo>
                  <a:lnTo>
                    <a:pt x="964183" y="2142617"/>
                  </a:lnTo>
                  <a:lnTo>
                    <a:pt x="910462" y="2135759"/>
                  </a:lnTo>
                  <a:lnTo>
                    <a:pt x="857630" y="2126361"/>
                  </a:lnTo>
                  <a:lnTo>
                    <a:pt x="805560" y="2114423"/>
                  </a:lnTo>
                  <a:lnTo>
                    <a:pt x="754633" y="2099945"/>
                  </a:lnTo>
                  <a:lnTo>
                    <a:pt x="704722" y="2083054"/>
                  </a:lnTo>
                  <a:lnTo>
                    <a:pt x="655954" y="2063750"/>
                  </a:lnTo>
                  <a:lnTo>
                    <a:pt x="562101" y="2018538"/>
                  </a:lnTo>
                  <a:lnTo>
                    <a:pt x="473455" y="1964690"/>
                  </a:lnTo>
                  <a:lnTo>
                    <a:pt x="390778" y="1902968"/>
                  </a:lnTo>
                  <a:lnTo>
                    <a:pt x="314578" y="1833626"/>
                  </a:lnTo>
                  <a:lnTo>
                    <a:pt x="245236" y="1757299"/>
                  </a:lnTo>
                  <a:lnTo>
                    <a:pt x="183387" y="1674622"/>
                  </a:lnTo>
                  <a:lnTo>
                    <a:pt x="129539" y="1586103"/>
                  </a:lnTo>
                  <a:lnTo>
                    <a:pt x="84327" y="1492250"/>
                  </a:lnTo>
                  <a:lnTo>
                    <a:pt x="65150" y="1443355"/>
                  </a:lnTo>
                  <a:lnTo>
                    <a:pt x="48259" y="1393444"/>
                  </a:lnTo>
                  <a:lnTo>
                    <a:pt x="33781" y="1342517"/>
                  </a:lnTo>
                  <a:lnTo>
                    <a:pt x="21716" y="1290574"/>
                  </a:lnTo>
                  <a:lnTo>
                    <a:pt x="12318" y="1237615"/>
                  </a:lnTo>
                  <a:lnTo>
                    <a:pt x="5460" y="1183894"/>
                  </a:lnTo>
                  <a:lnTo>
                    <a:pt x="1396" y="1129284"/>
                  </a:lnTo>
                  <a:lnTo>
                    <a:pt x="0" y="1074039"/>
                  </a:lnTo>
                  <a:lnTo>
                    <a:pt x="1396" y="1018794"/>
                  </a:lnTo>
                  <a:lnTo>
                    <a:pt x="5460" y="964311"/>
                  </a:lnTo>
                  <a:lnTo>
                    <a:pt x="12318" y="910463"/>
                  </a:lnTo>
                  <a:lnTo>
                    <a:pt x="21716" y="857631"/>
                  </a:lnTo>
                  <a:lnTo>
                    <a:pt x="33781" y="805688"/>
                  </a:lnTo>
                  <a:lnTo>
                    <a:pt x="48259" y="754634"/>
                  </a:lnTo>
                  <a:lnTo>
                    <a:pt x="65150" y="704723"/>
                  </a:lnTo>
                  <a:lnTo>
                    <a:pt x="84327" y="655955"/>
                  </a:lnTo>
                  <a:lnTo>
                    <a:pt x="129539" y="562102"/>
                  </a:lnTo>
                  <a:lnTo>
                    <a:pt x="183387" y="473583"/>
                  </a:lnTo>
                  <a:lnTo>
                    <a:pt x="245236" y="390779"/>
                  </a:lnTo>
                  <a:lnTo>
                    <a:pt x="314578" y="314579"/>
                  </a:lnTo>
                  <a:lnTo>
                    <a:pt x="390778" y="245237"/>
                  </a:lnTo>
                  <a:lnTo>
                    <a:pt x="473455" y="183387"/>
                  </a:lnTo>
                  <a:lnTo>
                    <a:pt x="562101" y="129667"/>
                  </a:lnTo>
                  <a:lnTo>
                    <a:pt x="655954" y="84455"/>
                  </a:lnTo>
                  <a:lnTo>
                    <a:pt x="704722" y="65151"/>
                  </a:lnTo>
                  <a:lnTo>
                    <a:pt x="754633" y="48260"/>
                  </a:lnTo>
                  <a:lnTo>
                    <a:pt x="805560" y="33782"/>
                  </a:lnTo>
                  <a:lnTo>
                    <a:pt x="857630" y="21844"/>
                  </a:lnTo>
                  <a:lnTo>
                    <a:pt x="910462" y="12319"/>
                  </a:lnTo>
                  <a:lnTo>
                    <a:pt x="964183" y="5461"/>
                  </a:lnTo>
                  <a:lnTo>
                    <a:pt x="1018793" y="1397"/>
                  </a:lnTo>
                  <a:lnTo>
                    <a:pt x="107403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24370" y="1095756"/>
              <a:ext cx="3357626" cy="3082417"/>
            </a:xfrm>
            <a:prstGeom prst="rect">
              <a:avLst/>
            </a:prstGeom>
          </p:spPr>
        </p:pic>
        <p:pic>
          <p:nvPicPr>
            <p:cNvPr id="103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37739" y="1000251"/>
              <a:ext cx="3357626" cy="3082417"/>
            </a:xfrm>
            <a:prstGeom prst="rect">
              <a:avLst/>
            </a:prstGeom>
          </p:spPr>
        </p:pic>
        <p:pic>
          <p:nvPicPr>
            <p:cNvPr id="104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1006982"/>
              <a:ext cx="1613915" cy="3082417"/>
            </a:xfrm>
            <a:prstGeom prst="rect">
              <a:avLst/>
            </a:prstGeom>
          </p:spPr>
        </p:pic>
        <p:pic>
          <p:nvPicPr>
            <p:cNvPr id="105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58144" y="975614"/>
              <a:ext cx="1633854" cy="3082417"/>
            </a:xfrm>
            <a:prstGeom prst="rect">
              <a:avLst/>
            </a:prstGeom>
          </p:spPr>
        </p:pic>
        <p:pic>
          <p:nvPicPr>
            <p:cNvPr id="106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98162" y="5941478"/>
              <a:ext cx="2942716" cy="916518"/>
            </a:xfrm>
            <a:prstGeom prst="rect">
              <a:avLst/>
            </a:prstGeom>
          </p:spPr>
        </p:pic>
        <p:pic>
          <p:nvPicPr>
            <p:cNvPr id="107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14345" y="1517916"/>
              <a:ext cx="1213993" cy="685406"/>
            </a:xfrm>
            <a:prstGeom prst="rect">
              <a:avLst/>
            </a:prstGeom>
          </p:spPr>
        </p:pic>
      </p:grpSp>
      <p:pic>
        <p:nvPicPr>
          <p:cNvPr id="111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28474" y="4794031"/>
            <a:ext cx="3357626" cy="1747898"/>
          </a:xfrm>
          <a:prstGeom prst="rect">
            <a:avLst/>
          </a:prstGeom>
        </p:spPr>
      </p:pic>
      <p:pic>
        <p:nvPicPr>
          <p:cNvPr id="112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40186" y="4774162"/>
            <a:ext cx="3357626" cy="1747898"/>
          </a:xfrm>
          <a:prstGeom prst="rect">
            <a:avLst/>
          </a:prstGeom>
        </p:spPr>
      </p:pic>
      <p:pic>
        <p:nvPicPr>
          <p:cNvPr id="113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70448" y="4761058"/>
            <a:ext cx="3357626" cy="1747898"/>
          </a:xfrm>
          <a:prstGeom prst="rect">
            <a:avLst/>
          </a:prstGeom>
        </p:spPr>
      </p:pic>
      <p:sp>
        <p:nvSpPr>
          <p:cNvPr id="114" name="Rectangle 113"/>
          <p:cNvSpPr/>
          <p:nvPr/>
        </p:nvSpPr>
        <p:spPr>
          <a:xfrm>
            <a:off x="727071" y="54065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Lâm Trường Sơn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13/11/1980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5199697" y="53431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Đàn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15/05/1994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9410661" y="53431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: A Nhóc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03/10/1968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0" y="2992154"/>
            <a:ext cx="2332278" cy="2487305"/>
          </a:xfrm>
          <a:prstGeom prst="ellipse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707" y="2974294"/>
            <a:ext cx="2401333" cy="2430381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22" y="3023489"/>
            <a:ext cx="2444213" cy="23412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691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91639" y="2458211"/>
            <a:ext cx="3914140" cy="4180840"/>
            <a:chOff x="1691639" y="2458211"/>
            <a:chExt cx="3914140" cy="418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1639" y="2458211"/>
              <a:ext cx="3913632" cy="41803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3864" y="2480386"/>
              <a:ext cx="3838575" cy="41057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370320" y="2444495"/>
            <a:ext cx="4170045" cy="4180840"/>
            <a:chOff x="6370320" y="2444495"/>
            <a:chExt cx="4170045" cy="41808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0320" y="2444495"/>
              <a:ext cx="4169664" cy="41803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1402" y="2466733"/>
              <a:ext cx="4095750" cy="4105783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43427" y="2508542"/>
            <a:ext cx="1162507" cy="644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70190" y="2480348"/>
            <a:ext cx="1162507" cy="64486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 dirty="0"/>
              <a:t>XÃ</a:t>
            </a:r>
            <a:r>
              <a:rPr sz="2800" spc="-60" dirty="0"/>
              <a:t> </a:t>
            </a:r>
            <a:r>
              <a:rPr sz="2800" dirty="0"/>
              <a:t>KON</a:t>
            </a:r>
            <a:r>
              <a:rPr sz="2800" spc="-60" dirty="0"/>
              <a:t> </a:t>
            </a:r>
            <a:r>
              <a:rPr sz="2800" spc="-25" dirty="0"/>
              <a:t>ĐÀO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1252" y="5941479"/>
              <a:ext cx="2942717" cy="9165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34703" y="5924181"/>
              <a:ext cx="2942717" cy="93381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91521" y="96519"/>
              <a:ext cx="2253106" cy="184848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29255" y="3051048"/>
              <a:ext cx="2375916" cy="23484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91486" y="3076067"/>
              <a:ext cx="2254758" cy="222758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486786" y="3071241"/>
              <a:ext cx="2264410" cy="2237740"/>
            </a:xfrm>
            <a:custGeom>
              <a:avLst/>
              <a:gdLst/>
              <a:ahLst/>
              <a:cxnLst/>
              <a:rect l="l" t="t" r="r" b="b"/>
              <a:pathLst>
                <a:path w="2264410" h="2237740">
                  <a:moveTo>
                    <a:pt x="1132077" y="0"/>
                  </a:moveTo>
                  <a:lnTo>
                    <a:pt x="1190371" y="1524"/>
                  </a:lnTo>
                  <a:lnTo>
                    <a:pt x="1247902" y="5842"/>
                  </a:lnTo>
                  <a:lnTo>
                    <a:pt x="1304543" y="12954"/>
                  </a:lnTo>
                  <a:lnTo>
                    <a:pt x="1360297" y="22733"/>
                  </a:lnTo>
                  <a:lnTo>
                    <a:pt x="1415034" y="35306"/>
                  </a:lnTo>
                  <a:lnTo>
                    <a:pt x="1468754" y="50292"/>
                  </a:lnTo>
                  <a:lnTo>
                    <a:pt x="1521333" y="67945"/>
                  </a:lnTo>
                  <a:lnTo>
                    <a:pt x="1572895" y="88011"/>
                  </a:lnTo>
                  <a:lnTo>
                    <a:pt x="1671701" y="135000"/>
                  </a:lnTo>
                  <a:lnTo>
                    <a:pt x="1765046" y="191008"/>
                  </a:lnTo>
                  <a:lnTo>
                    <a:pt x="1852295" y="255397"/>
                  </a:lnTo>
                  <a:lnTo>
                    <a:pt x="1932686" y="327660"/>
                  </a:lnTo>
                  <a:lnTo>
                    <a:pt x="2005711" y="407035"/>
                  </a:lnTo>
                  <a:lnTo>
                    <a:pt x="2070862" y="493141"/>
                  </a:lnTo>
                  <a:lnTo>
                    <a:pt x="2127630" y="585343"/>
                  </a:lnTo>
                  <a:lnTo>
                    <a:pt x="2152650" y="633603"/>
                  </a:lnTo>
                  <a:lnTo>
                    <a:pt x="2175255" y="683260"/>
                  </a:lnTo>
                  <a:lnTo>
                    <a:pt x="2195576" y="734060"/>
                  </a:lnTo>
                  <a:lnTo>
                    <a:pt x="2213355" y="786003"/>
                  </a:lnTo>
                  <a:lnTo>
                    <a:pt x="2228596" y="839089"/>
                  </a:lnTo>
                  <a:lnTo>
                    <a:pt x="2241296" y="893191"/>
                  </a:lnTo>
                  <a:lnTo>
                    <a:pt x="2251202" y="948309"/>
                  </a:lnTo>
                  <a:lnTo>
                    <a:pt x="2258441" y="1004316"/>
                  </a:lnTo>
                  <a:lnTo>
                    <a:pt x="2262759" y="1061085"/>
                  </a:lnTo>
                  <a:lnTo>
                    <a:pt x="2264283" y="1118616"/>
                  </a:lnTo>
                  <a:lnTo>
                    <a:pt x="2262759" y="1176147"/>
                  </a:lnTo>
                  <a:lnTo>
                    <a:pt x="2258441" y="1233043"/>
                  </a:lnTo>
                  <a:lnTo>
                    <a:pt x="2251202" y="1289050"/>
                  </a:lnTo>
                  <a:lnTo>
                    <a:pt x="2241296" y="1344041"/>
                  </a:lnTo>
                  <a:lnTo>
                    <a:pt x="2228596" y="1398143"/>
                  </a:lnTo>
                  <a:lnTo>
                    <a:pt x="2213355" y="1451229"/>
                  </a:lnTo>
                  <a:lnTo>
                    <a:pt x="2195576" y="1503299"/>
                  </a:lnTo>
                  <a:lnTo>
                    <a:pt x="2175255" y="1554099"/>
                  </a:lnTo>
                  <a:lnTo>
                    <a:pt x="2152650" y="1603629"/>
                  </a:lnTo>
                  <a:lnTo>
                    <a:pt x="2127630" y="1651889"/>
                  </a:lnTo>
                  <a:lnTo>
                    <a:pt x="2070862" y="1744091"/>
                  </a:lnTo>
                  <a:lnTo>
                    <a:pt x="2005711" y="1830197"/>
                  </a:lnTo>
                  <a:lnTo>
                    <a:pt x="1932686" y="1909572"/>
                  </a:lnTo>
                  <a:lnTo>
                    <a:pt x="1852295" y="1981835"/>
                  </a:lnTo>
                  <a:lnTo>
                    <a:pt x="1765046" y="2046224"/>
                  </a:lnTo>
                  <a:lnTo>
                    <a:pt x="1671701" y="2102231"/>
                  </a:lnTo>
                  <a:lnTo>
                    <a:pt x="1572895" y="2149348"/>
                  </a:lnTo>
                  <a:lnTo>
                    <a:pt x="1521333" y="2169414"/>
                  </a:lnTo>
                  <a:lnTo>
                    <a:pt x="1468754" y="2186940"/>
                  </a:lnTo>
                  <a:lnTo>
                    <a:pt x="1415034" y="2202053"/>
                  </a:lnTo>
                  <a:lnTo>
                    <a:pt x="1360297" y="2214499"/>
                  </a:lnTo>
                  <a:lnTo>
                    <a:pt x="1304543" y="2224405"/>
                  </a:lnTo>
                  <a:lnTo>
                    <a:pt x="1247902" y="2231517"/>
                  </a:lnTo>
                  <a:lnTo>
                    <a:pt x="1190371" y="2235835"/>
                  </a:lnTo>
                  <a:lnTo>
                    <a:pt x="1132077" y="2237232"/>
                  </a:lnTo>
                  <a:lnTo>
                    <a:pt x="1073912" y="2235835"/>
                  </a:lnTo>
                  <a:lnTo>
                    <a:pt x="1016380" y="2231517"/>
                  </a:lnTo>
                  <a:lnTo>
                    <a:pt x="959738" y="2224405"/>
                  </a:lnTo>
                  <a:lnTo>
                    <a:pt x="903986" y="2214499"/>
                  </a:lnTo>
                  <a:lnTo>
                    <a:pt x="849249" y="2202053"/>
                  </a:lnTo>
                  <a:lnTo>
                    <a:pt x="795527" y="2186940"/>
                  </a:lnTo>
                  <a:lnTo>
                    <a:pt x="742823" y="2169414"/>
                  </a:lnTo>
                  <a:lnTo>
                    <a:pt x="691388" y="2149348"/>
                  </a:lnTo>
                  <a:lnTo>
                    <a:pt x="592455" y="2102231"/>
                  </a:lnTo>
                  <a:lnTo>
                    <a:pt x="499110" y="2046224"/>
                  </a:lnTo>
                  <a:lnTo>
                    <a:pt x="411988" y="1981835"/>
                  </a:lnTo>
                  <a:lnTo>
                    <a:pt x="331596" y="1909572"/>
                  </a:lnTo>
                  <a:lnTo>
                    <a:pt x="258571" y="1830197"/>
                  </a:lnTo>
                  <a:lnTo>
                    <a:pt x="193294" y="1744091"/>
                  </a:lnTo>
                  <a:lnTo>
                    <a:pt x="136651" y="1651889"/>
                  </a:lnTo>
                  <a:lnTo>
                    <a:pt x="111632" y="1603629"/>
                  </a:lnTo>
                  <a:lnTo>
                    <a:pt x="88900" y="1554099"/>
                  </a:lnTo>
                  <a:lnTo>
                    <a:pt x="68706" y="1503299"/>
                  </a:lnTo>
                  <a:lnTo>
                    <a:pt x="50926" y="1451229"/>
                  </a:lnTo>
                  <a:lnTo>
                    <a:pt x="35560" y="1398143"/>
                  </a:lnTo>
                  <a:lnTo>
                    <a:pt x="22987" y="1344041"/>
                  </a:lnTo>
                  <a:lnTo>
                    <a:pt x="13081" y="1289050"/>
                  </a:lnTo>
                  <a:lnTo>
                    <a:pt x="5842" y="1233043"/>
                  </a:lnTo>
                  <a:lnTo>
                    <a:pt x="1396" y="1176147"/>
                  </a:lnTo>
                  <a:lnTo>
                    <a:pt x="0" y="1118616"/>
                  </a:lnTo>
                  <a:lnTo>
                    <a:pt x="1396" y="1061085"/>
                  </a:lnTo>
                  <a:lnTo>
                    <a:pt x="5842" y="1004316"/>
                  </a:lnTo>
                  <a:lnTo>
                    <a:pt x="13081" y="948309"/>
                  </a:lnTo>
                  <a:lnTo>
                    <a:pt x="22987" y="893191"/>
                  </a:lnTo>
                  <a:lnTo>
                    <a:pt x="35560" y="839089"/>
                  </a:lnTo>
                  <a:lnTo>
                    <a:pt x="50926" y="786003"/>
                  </a:lnTo>
                  <a:lnTo>
                    <a:pt x="68706" y="734060"/>
                  </a:lnTo>
                  <a:lnTo>
                    <a:pt x="88900" y="683260"/>
                  </a:lnTo>
                  <a:lnTo>
                    <a:pt x="111632" y="633603"/>
                  </a:lnTo>
                  <a:lnTo>
                    <a:pt x="136651" y="585343"/>
                  </a:lnTo>
                  <a:lnTo>
                    <a:pt x="193294" y="493141"/>
                  </a:lnTo>
                  <a:lnTo>
                    <a:pt x="258571" y="407035"/>
                  </a:lnTo>
                  <a:lnTo>
                    <a:pt x="331596" y="327660"/>
                  </a:lnTo>
                  <a:lnTo>
                    <a:pt x="411988" y="255397"/>
                  </a:lnTo>
                  <a:lnTo>
                    <a:pt x="499110" y="191008"/>
                  </a:lnTo>
                  <a:lnTo>
                    <a:pt x="592455" y="135000"/>
                  </a:lnTo>
                  <a:lnTo>
                    <a:pt x="691388" y="88011"/>
                  </a:lnTo>
                  <a:lnTo>
                    <a:pt x="742823" y="67945"/>
                  </a:lnTo>
                  <a:lnTo>
                    <a:pt x="795527" y="50292"/>
                  </a:lnTo>
                  <a:lnTo>
                    <a:pt x="849249" y="35306"/>
                  </a:lnTo>
                  <a:lnTo>
                    <a:pt x="903986" y="22733"/>
                  </a:lnTo>
                  <a:lnTo>
                    <a:pt x="959738" y="12954"/>
                  </a:lnTo>
                  <a:lnTo>
                    <a:pt x="1016380" y="5842"/>
                  </a:lnTo>
                  <a:lnTo>
                    <a:pt x="1073912" y="1524"/>
                  </a:lnTo>
                  <a:lnTo>
                    <a:pt x="1132077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83841" y="5309615"/>
              <a:ext cx="705104" cy="3355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12669" y="5309615"/>
              <a:ext cx="137160" cy="3355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15361" y="5308091"/>
              <a:ext cx="393191" cy="3355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11957" y="5306567"/>
              <a:ext cx="1960245" cy="3386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93893" y="5306567"/>
              <a:ext cx="347472" cy="3355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83841" y="5615025"/>
              <a:ext cx="647700" cy="33527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72104" y="5615025"/>
              <a:ext cx="781049" cy="33527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96944" y="5615025"/>
              <a:ext cx="497585" cy="3352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74896" y="5615025"/>
              <a:ext cx="283463" cy="33527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16629" y="5615025"/>
              <a:ext cx="262127" cy="33527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47693" y="5615025"/>
              <a:ext cx="284073" cy="3352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89806" y="5615025"/>
              <a:ext cx="624839" cy="33527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50607" y="2999232"/>
              <a:ext cx="2485644" cy="243687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213600" y="3023361"/>
              <a:ext cx="2364104" cy="231635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208901" y="3018535"/>
              <a:ext cx="2373630" cy="2326005"/>
            </a:xfrm>
            <a:custGeom>
              <a:avLst/>
              <a:gdLst/>
              <a:ahLst/>
              <a:cxnLst/>
              <a:rect l="l" t="t" r="r" b="b"/>
              <a:pathLst>
                <a:path w="2373629" h="2326004">
                  <a:moveTo>
                    <a:pt x="1186815" y="0"/>
                  </a:moveTo>
                  <a:lnTo>
                    <a:pt x="1247775" y="1524"/>
                  </a:lnTo>
                  <a:lnTo>
                    <a:pt x="1308100" y="5968"/>
                  </a:lnTo>
                  <a:lnTo>
                    <a:pt x="1367535" y="13335"/>
                  </a:lnTo>
                  <a:lnTo>
                    <a:pt x="1425955" y="23622"/>
                  </a:lnTo>
                  <a:lnTo>
                    <a:pt x="1483359" y="36575"/>
                  </a:lnTo>
                  <a:lnTo>
                    <a:pt x="1539621" y="52197"/>
                  </a:lnTo>
                  <a:lnTo>
                    <a:pt x="1594739" y="70485"/>
                  </a:lnTo>
                  <a:lnTo>
                    <a:pt x="1648714" y="91312"/>
                  </a:lnTo>
                  <a:lnTo>
                    <a:pt x="1701292" y="114680"/>
                  </a:lnTo>
                  <a:lnTo>
                    <a:pt x="1752473" y="140335"/>
                  </a:lnTo>
                  <a:lnTo>
                    <a:pt x="1850263" y="198500"/>
                  </a:lnTo>
                  <a:lnTo>
                    <a:pt x="1941702" y="265556"/>
                  </a:lnTo>
                  <a:lnTo>
                    <a:pt x="2025903" y="340487"/>
                  </a:lnTo>
                  <a:lnTo>
                    <a:pt x="2102484" y="423163"/>
                  </a:lnTo>
                  <a:lnTo>
                    <a:pt x="2170810" y="512699"/>
                  </a:lnTo>
                  <a:lnTo>
                    <a:pt x="2230247" y="608457"/>
                  </a:lnTo>
                  <a:lnTo>
                    <a:pt x="2256535" y="658749"/>
                  </a:lnTo>
                  <a:lnTo>
                    <a:pt x="2280284" y="710183"/>
                  </a:lnTo>
                  <a:lnTo>
                    <a:pt x="2301494" y="763015"/>
                  </a:lnTo>
                  <a:lnTo>
                    <a:pt x="2320163" y="817118"/>
                  </a:lnTo>
                  <a:lnTo>
                    <a:pt x="2336165" y="872236"/>
                  </a:lnTo>
                  <a:lnTo>
                    <a:pt x="2349500" y="928496"/>
                  </a:lnTo>
                  <a:lnTo>
                    <a:pt x="2359914" y="985774"/>
                  </a:lnTo>
                  <a:lnTo>
                    <a:pt x="2367406" y="1044066"/>
                  </a:lnTo>
                  <a:lnTo>
                    <a:pt x="2371979" y="1103121"/>
                  </a:lnTo>
                  <a:lnTo>
                    <a:pt x="2373629" y="1162939"/>
                  </a:lnTo>
                  <a:lnTo>
                    <a:pt x="2371979" y="1222756"/>
                  </a:lnTo>
                  <a:lnTo>
                    <a:pt x="2367406" y="1281811"/>
                  </a:lnTo>
                  <a:lnTo>
                    <a:pt x="2359914" y="1340103"/>
                  </a:lnTo>
                  <a:lnTo>
                    <a:pt x="2349500" y="1397381"/>
                  </a:lnTo>
                  <a:lnTo>
                    <a:pt x="2336165" y="1453641"/>
                  </a:lnTo>
                  <a:lnTo>
                    <a:pt x="2320163" y="1508759"/>
                  </a:lnTo>
                  <a:lnTo>
                    <a:pt x="2301494" y="1562862"/>
                  </a:lnTo>
                  <a:lnTo>
                    <a:pt x="2280284" y="1615694"/>
                  </a:lnTo>
                  <a:lnTo>
                    <a:pt x="2256535" y="1667128"/>
                  </a:lnTo>
                  <a:lnTo>
                    <a:pt x="2230247" y="1717420"/>
                  </a:lnTo>
                  <a:lnTo>
                    <a:pt x="2170810" y="1813178"/>
                  </a:lnTo>
                  <a:lnTo>
                    <a:pt x="2102484" y="1902714"/>
                  </a:lnTo>
                  <a:lnTo>
                    <a:pt x="2025903" y="1985264"/>
                  </a:lnTo>
                  <a:lnTo>
                    <a:pt x="1941702" y="2060320"/>
                  </a:lnTo>
                  <a:lnTo>
                    <a:pt x="1850263" y="2127250"/>
                  </a:lnTo>
                  <a:lnTo>
                    <a:pt x="1752473" y="2185543"/>
                  </a:lnTo>
                  <a:lnTo>
                    <a:pt x="1701292" y="2211197"/>
                  </a:lnTo>
                  <a:lnTo>
                    <a:pt x="1648714" y="2234565"/>
                  </a:lnTo>
                  <a:lnTo>
                    <a:pt x="1594739" y="2255392"/>
                  </a:lnTo>
                  <a:lnTo>
                    <a:pt x="1539621" y="2273680"/>
                  </a:lnTo>
                  <a:lnTo>
                    <a:pt x="1483359" y="2289302"/>
                  </a:lnTo>
                  <a:lnTo>
                    <a:pt x="1425955" y="2302255"/>
                  </a:lnTo>
                  <a:lnTo>
                    <a:pt x="1367535" y="2312542"/>
                  </a:lnTo>
                  <a:lnTo>
                    <a:pt x="1308100" y="2319909"/>
                  </a:lnTo>
                  <a:lnTo>
                    <a:pt x="1247775" y="2324354"/>
                  </a:lnTo>
                  <a:lnTo>
                    <a:pt x="1186815" y="2325878"/>
                  </a:lnTo>
                  <a:lnTo>
                    <a:pt x="1125727" y="2324354"/>
                  </a:lnTo>
                  <a:lnTo>
                    <a:pt x="1065402" y="2319909"/>
                  </a:lnTo>
                  <a:lnTo>
                    <a:pt x="1006094" y="2312542"/>
                  </a:lnTo>
                  <a:lnTo>
                    <a:pt x="947547" y="2302255"/>
                  </a:lnTo>
                  <a:lnTo>
                    <a:pt x="890143" y="2289302"/>
                  </a:lnTo>
                  <a:lnTo>
                    <a:pt x="833881" y="2273680"/>
                  </a:lnTo>
                  <a:lnTo>
                    <a:pt x="778764" y="2255392"/>
                  </a:lnTo>
                  <a:lnTo>
                    <a:pt x="724789" y="2234565"/>
                  </a:lnTo>
                  <a:lnTo>
                    <a:pt x="672210" y="2211197"/>
                  </a:lnTo>
                  <a:lnTo>
                    <a:pt x="621029" y="2185543"/>
                  </a:lnTo>
                  <a:lnTo>
                    <a:pt x="523240" y="2127250"/>
                  </a:lnTo>
                  <a:lnTo>
                    <a:pt x="431926" y="2060320"/>
                  </a:lnTo>
                  <a:lnTo>
                    <a:pt x="347599" y="1985264"/>
                  </a:lnTo>
                  <a:lnTo>
                    <a:pt x="271018" y="1902714"/>
                  </a:lnTo>
                  <a:lnTo>
                    <a:pt x="202692" y="1813178"/>
                  </a:lnTo>
                  <a:lnTo>
                    <a:pt x="143255" y="1717420"/>
                  </a:lnTo>
                  <a:lnTo>
                    <a:pt x="116967" y="1667128"/>
                  </a:lnTo>
                  <a:lnTo>
                    <a:pt x="93218" y="1615694"/>
                  </a:lnTo>
                  <a:lnTo>
                    <a:pt x="72008" y="1562862"/>
                  </a:lnTo>
                  <a:lnTo>
                    <a:pt x="53340" y="1508759"/>
                  </a:lnTo>
                  <a:lnTo>
                    <a:pt x="37338" y="1453641"/>
                  </a:lnTo>
                  <a:lnTo>
                    <a:pt x="24002" y="1397381"/>
                  </a:lnTo>
                  <a:lnTo>
                    <a:pt x="13589" y="1340103"/>
                  </a:lnTo>
                  <a:lnTo>
                    <a:pt x="6096" y="1281811"/>
                  </a:lnTo>
                  <a:lnTo>
                    <a:pt x="1524" y="1222756"/>
                  </a:lnTo>
                  <a:lnTo>
                    <a:pt x="0" y="1162939"/>
                  </a:lnTo>
                  <a:lnTo>
                    <a:pt x="1524" y="1103121"/>
                  </a:lnTo>
                  <a:lnTo>
                    <a:pt x="6096" y="1044066"/>
                  </a:lnTo>
                  <a:lnTo>
                    <a:pt x="13589" y="985774"/>
                  </a:lnTo>
                  <a:lnTo>
                    <a:pt x="24002" y="928496"/>
                  </a:lnTo>
                  <a:lnTo>
                    <a:pt x="37338" y="872236"/>
                  </a:lnTo>
                  <a:lnTo>
                    <a:pt x="53340" y="817118"/>
                  </a:lnTo>
                  <a:lnTo>
                    <a:pt x="72008" y="763015"/>
                  </a:lnTo>
                  <a:lnTo>
                    <a:pt x="93218" y="710183"/>
                  </a:lnTo>
                  <a:lnTo>
                    <a:pt x="116967" y="658749"/>
                  </a:lnTo>
                  <a:lnTo>
                    <a:pt x="143255" y="608457"/>
                  </a:lnTo>
                  <a:lnTo>
                    <a:pt x="202692" y="512699"/>
                  </a:lnTo>
                  <a:lnTo>
                    <a:pt x="271018" y="423163"/>
                  </a:lnTo>
                  <a:lnTo>
                    <a:pt x="347599" y="340487"/>
                  </a:lnTo>
                  <a:lnTo>
                    <a:pt x="431926" y="265556"/>
                  </a:lnTo>
                  <a:lnTo>
                    <a:pt x="523240" y="198500"/>
                  </a:lnTo>
                  <a:lnTo>
                    <a:pt x="621029" y="140335"/>
                  </a:lnTo>
                  <a:lnTo>
                    <a:pt x="672210" y="114680"/>
                  </a:lnTo>
                  <a:lnTo>
                    <a:pt x="724789" y="91312"/>
                  </a:lnTo>
                  <a:lnTo>
                    <a:pt x="778764" y="70485"/>
                  </a:lnTo>
                  <a:lnTo>
                    <a:pt x="833881" y="52197"/>
                  </a:lnTo>
                  <a:lnTo>
                    <a:pt x="890143" y="36575"/>
                  </a:lnTo>
                  <a:lnTo>
                    <a:pt x="947547" y="23622"/>
                  </a:lnTo>
                  <a:lnTo>
                    <a:pt x="1006094" y="13335"/>
                  </a:lnTo>
                  <a:lnTo>
                    <a:pt x="1065402" y="5968"/>
                  </a:lnTo>
                  <a:lnTo>
                    <a:pt x="1125727" y="1524"/>
                  </a:lnTo>
                  <a:lnTo>
                    <a:pt x="1186815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42962" y="5353202"/>
              <a:ext cx="1393952" cy="33528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697467" y="5353202"/>
              <a:ext cx="445770" cy="33528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42962" y="5658002"/>
              <a:ext cx="2741676" cy="3352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67861" y="3001556"/>
              <a:ext cx="3989832" cy="366280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76592" y="5108066"/>
              <a:ext cx="3357626" cy="174992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976120" y="5108066"/>
              <a:ext cx="3357626" cy="174992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99381" y="1037208"/>
              <a:ext cx="3357626" cy="308241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796411" y="1014475"/>
              <a:ext cx="3357625" cy="308241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26159" y="0"/>
              <a:ext cx="10668508" cy="363486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0" y="1072514"/>
              <a:ext cx="3297809" cy="308241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854058" y="1026922"/>
              <a:ext cx="3337941" cy="308241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514345" y="1513179"/>
              <a:ext cx="1222375" cy="690143"/>
            </a:xfrm>
            <a:prstGeom prst="rect">
              <a:avLst/>
            </a:prstGeom>
          </p:spPr>
        </p:pic>
      </p:grpSp>
      <p:pic>
        <p:nvPicPr>
          <p:cNvPr id="50" name="object 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1" name="object 3"/>
          <p:cNvGrpSpPr/>
          <p:nvPr/>
        </p:nvGrpSpPr>
        <p:grpSpPr>
          <a:xfrm>
            <a:off x="3837" y="2221686"/>
            <a:ext cx="3068365" cy="3483041"/>
            <a:chOff x="0" y="2366772"/>
            <a:chExt cx="3892550" cy="4182110"/>
          </a:xfrm>
        </p:grpSpPr>
        <p:pic>
          <p:nvPicPr>
            <p:cNvPr id="52" name="object 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53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pic>
        <p:nvPicPr>
          <p:cNvPr id="60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5707" y="2273751"/>
            <a:ext cx="1200537" cy="563903"/>
          </a:xfrm>
          <a:prstGeom prst="rect">
            <a:avLst/>
          </a:prstGeom>
        </p:spPr>
      </p:pic>
      <p:pic>
        <p:nvPicPr>
          <p:cNvPr id="62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90305" y="2407450"/>
            <a:ext cx="1162507" cy="644867"/>
          </a:xfrm>
          <a:prstGeom prst="rect">
            <a:avLst/>
          </a:prstGeom>
        </p:spPr>
      </p:pic>
      <p:sp>
        <p:nvSpPr>
          <p:cNvPr id="63" name="object 15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000" b="1" smtClean="0">
                <a:solidFill>
                  <a:srgbClr val="C00000"/>
                </a:solidFill>
                <a:latin typeface="Times New Roman"/>
                <a:cs typeface="Times New Roman"/>
              </a:rPr>
              <a:t>CỬ SỐ 4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4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65" name="object 17"/>
          <p:cNvSpPr txBox="1">
            <a:spLocks/>
          </p:cNvSpPr>
          <p:nvPr/>
        </p:nvSpPr>
        <p:spPr>
          <a:xfrm>
            <a:off x="2561082" y="153365"/>
            <a:ext cx="7368572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065" marR="5080" algn="ctr">
              <a:spcBef>
                <a:spcPts val="95"/>
              </a:spcBef>
            </a:pPr>
            <a:r>
              <a:rPr lang="vi-VN" sz="2800" smtClean="0"/>
              <a:t>DANH</a:t>
            </a:r>
            <a:r>
              <a:rPr lang="vi-VN" sz="2800" spc="-55" smtClean="0"/>
              <a:t> </a:t>
            </a:r>
            <a:r>
              <a:rPr lang="vi-VN" sz="2800" smtClean="0"/>
              <a:t>SÁCH</a:t>
            </a:r>
            <a:r>
              <a:rPr lang="vi-VN" sz="2800" spc="-65" smtClean="0"/>
              <a:t> </a:t>
            </a:r>
            <a:r>
              <a:rPr lang="vi-VN" sz="2800" smtClean="0"/>
              <a:t>NGƯỜI</a:t>
            </a:r>
            <a:r>
              <a:rPr lang="vi-VN" sz="2800" spc="-95" smtClean="0"/>
              <a:t> </a:t>
            </a:r>
            <a:r>
              <a:rPr lang="vi-VN" sz="2800" smtClean="0"/>
              <a:t>TRÚNG</a:t>
            </a:r>
            <a:r>
              <a:rPr lang="vi-VN" sz="2800" spc="-45" smtClean="0"/>
              <a:t> </a:t>
            </a:r>
            <a:r>
              <a:rPr lang="en-US" sz="2800" smtClean="0"/>
              <a:t>CỬ ĐẠI BIỂU HỘI ĐỒNG NHÂN DÂN XÃ ĐĂK TỜ KAN</a:t>
            </a:r>
            <a:endParaRPr lang="vi-VN" sz="2800" smtClean="0"/>
          </a:p>
          <a:p>
            <a:pPr algn="ctr">
              <a:spcBef>
                <a:spcPts val="5"/>
              </a:spcBef>
            </a:pPr>
            <a:r>
              <a:rPr lang="vi-VN" sz="2800" smtClean="0"/>
              <a:t>NHIỆM</a:t>
            </a:r>
            <a:r>
              <a:rPr lang="vi-VN" sz="2800" spc="-55" smtClean="0"/>
              <a:t> </a:t>
            </a:r>
            <a:r>
              <a:rPr lang="vi-VN" sz="2800" smtClean="0"/>
              <a:t>KỲ</a:t>
            </a:r>
            <a:r>
              <a:rPr lang="vi-VN" sz="2800" spc="-55" smtClean="0"/>
              <a:t> </a:t>
            </a:r>
            <a:r>
              <a:rPr lang="vi-VN" sz="2800" smtClean="0"/>
              <a:t>2026</a:t>
            </a:r>
            <a:r>
              <a:rPr lang="vi-VN" sz="2800" spc="-55" smtClean="0"/>
              <a:t> </a:t>
            </a:r>
            <a:r>
              <a:rPr lang="vi-VN" sz="2800" smtClean="0"/>
              <a:t>-</a:t>
            </a:r>
            <a:r>
              <a:rPr lang="vi-VN" sz="2800" spc="-45" smtClean="0"/>
              <a:t> </a:t>
            </a:r>
            <a:r>
              <a:rPr lang="vi-VN" sz="2800" spc="-20" smtClean="0"/>
              <a:t>2031</a:t>
            </a:r>
            <a:endParaRPr lang="vi-VN" sz="2800"/>
          </a:p>
        </p:txBody>
      </p:sp>
      <p:pic>
        <p:nvPicPr>
          <p:cNvPr id="67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0786" y="132842"/>
            <a:ext cx="1889760" cy="1915032"/>
          </a:xfrm>
          <a:prstGeom prst="rect">
            <a:avLst/>
          </a:prstGeom>
        </p:spPr>
      </p:pic>
      <p:pic>
        <p:nvPicPr>
          <p:cNvPr id="68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-42280" y="5216424"/>
            <a:ext cx="2942717" cy="954138"/>
          </a:xfrm>
          <a:prstGeom prst="rect">
            <a:avLst/>
          </a:prstGeom>
        </p:spPr>
      </p:pic>
      <p:pic>
        <p:nvPicPr>
          <p:cNvPr id="69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357623" y="5347402"/>
            <a:ext cx="2942717" cy="916518"/>
          </a:xfrm>
          <a:prstGeom prst="rect">
            <a:avLst/>
          </a:prstGeom>
        </p:spPr>
      </p:pic>
      <p:pic>
        <p:nvPicPr>
          <p:cNvPr id="71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912510" y="70103"/>
            <a:ext cx="2327148" cy="1950720"/>
          </a:xfrm>
          <a:prstGeom prst="rect">
            <a:avLst/>
          </a:prstGeom>
        </p:spPr>
      </p:pic>
      <p:pic>
        <p:nvPicPr>
          <p:cNvPr id="72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939180" y="96519"/>
            <a:ext cx="2253106" cy="1848484"/>
          </a:xfrm>
          <a:prstGeom prst="rect">
            <a:avLst/>
          </a:prstGeom>
        </p:spPr>
      </p:pic>
      <p:pic>
        <p:nvPicPr>
          <p:cNvPr id="73" name="object 2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16353" y="2739734"/>
            <a:ext cx="1869879" cy="2001342"/>
          </a:xfrm>
          <a:prstGeom prst="rect">
            <a:avLst/>
          </a:prstGeom>
        </p:spPr>
      </p:pic>
      <p:sp>
        <p:nvSpPr>
          <p:cNvPr id="74" name="object 27"/>
          <p:cNvSpPr/>
          <p:nvPr/>
        </p:nvSpPr>
        <p:spPr>
          <a:xfrm>
            <a:off x="490273" y="2790396"/>
            <a:ext cx="1861725" cy="1925689"/>
          </a:xfrm>
          <a:custGeom>
            <a:avLst/>
            <a:gdLst/>
            <a:ahLst/>
            <a:cxnLst/>
            <a:rect l="l" t="t" r="r" b="b"/>
            <a:pathLst>
              <a:path w="2106930" h="2081529">
                <a:moveTo>
                  <a:pt x="1053401" y="0"/>
                </a:moveTo>
                <a:lnTo>
                  <a:pt x="1107630" y="1270"/>
                </a:lnTo>
                <a:lnTo>
                  <a:pt x="1161097" y="5334"/>
                </a:lnTo>
                <a:lnTo>
                  <a:pt x="1213802" y="11937"/>
                </a:lnTo>
                <a:lnTo>
                  <a:pt x="1265745" y="21082"/>
                </a:lnTo>
                <a:lnTo>
                  <a:pt x="1316672" y="32765"/>
                </a:lnTo>
                <a:lnTo>
                  <a:pt x="1366710" y="46736"/>
                </a:lnTo>
                <a:lnTo>
                  <a:pt x="1463484" y="81787"/>
                </a:lnTo>
                <a:lnTo>
                  <a:pt x="1555559" y="125602"/>
                </a:lnTo>
                <a:lnTo>
                  <a:pt x="1642427" y="177673"/>
                </a:lnTo>
                <a:lnTo>
                  <a:pt x="1723453" y="237617"/>
                </a:lnTo>
                <a:lnTo>
                  <a:pt x="1798256" y="304800"/>
                </a:lnTo>
                <a:lnTo>
                  <a:pt x="1866201" y="378713"/>
                </a:lnTo>
                <a:lnTo>
                  <a:pt x="1926907" y="458850"/>
                </a:lnTo>
                <a:lnTo>
                  <a:pt x="1979612" y="544576"/>
                </a:lnTo>
                <a:lnTo>
                  <a:pt x="2024062" y="635635"/>
                </a:lnTo>
                <a:lnTo>
                  <a:pt x="2059495" y="731139"/>
                </a:lnTo>
                <a:lnTo>
                  <a:pt x="2073592" y="780669"/>
                </a:lnTo>
                <a:lnTo>
                  <a:pt x="2085403" y="830961"/>
                </a:lnTo>
                <a:lnTo>
                  <a:pt x="2094674" y="882269"/>
                </a:lnTo>
                <a:lnTo>
                  <a:pt x="2101405" y="934339"/>
                </a:lnTo>
                <a:lnTo>
                  <a:pt x="2105469" y="987171"/>
                </a:lnTo>
                <a:lnTo>
                  <a:pt x="2106866" y="1040765"/>
                </a:lnTo>
                <a:lnTo>
                  <a:pt x="2105469" y="1094359"/>
                </a:lnTo>
                <a:lnTo>
                  <a:pt x="2101405" y="1147191"/>
                </a:lnTo>
                <a:lnTo>
                  <a:pt x="2094674" y="1199261"/>
                </a:lnTo>
                <a:lnTo>
                  <a:pt x="2085403" y="1250569"/>
                </a:lnTo>
                <a:lnTo>
                  <a:pt x="2073592" y="1300861"/>
                </a:lnTo>
                <a:lnTo>
                  <a:pt x="2059495" y="1350391"/>
                </a:lnTo>
                <a:lnTo>
                  <a:pt x="2024062" y="1445895"/>
                </a:lnTo>
                <a:lnTo>
                  <a:pt x="1979612" y="1536954"/>
                </a:lnTo>
                <a:lnTo>
                  <a:pt x="1926907" y="1622679"/>
                </a:lnTo>
                <a:lnTo>
                  <a:pt x="1866201" y="1702816"/>
                </a:lnTo>
                <a:lnTo>
                  <a:pt x="1798256" y="1776730"/>
                </a:lnTo>
                <a:lnTo>
                  <a:pt x="1723453" y="1843913"/>
                </a:lnTo>
                <a:lnTo>
                  <a:pt x="1642427" y="1903857"/>
                </a:lnTo>
                <a:lnTo>
                  <a:pt x="1555559" y="1955927"/>
                </a:lnTo>
                <a:lnTo>
                  <a:pt x="1463484" y="1999742"/>
                </a:lnTo>
                <a:lnTo>
                  <a:pt x="1366710" y="2034794"/>
                </a:lnTo>
                <a:lnTo>
                  <a:pt x="1316672" y="2048764"/>
                </a:lnTo>
                <a:lnTo>
                  <a:pt x="1265745" y="2060448"/>
                </a:lnTo>
                <a:lnTo>
                  <a:pt x="1213802" y="2069592"/>
                </a:lnTo>
                <a:lnTo>
                  <a:pt x="1161097" y="2076196"/>
                </a:lnTo>
                <a:lnTo>
                  <a:pt x="1107630" y="2080260"/>
                </a:lnTo>
                <a:lnTo>
                  <a:pt x="1053401" y="2081530"/>
                </a:lnTo>
                <a:lnTo>
                  <a:pt x="999172" y="2080260"/>
                </a:lnTo>
                <a:lnTo>
                  <a:pt x="945705" y="2076196"/>
                </a:lnTo>
                <a:lnTo>
                  <a:pt x="893000" y="2069592"/>
                </a:lnTo>
                <a:lnTo>
                  <a:pt x="841184" y="2060448"/>
                </a:lnTo>
                <a:lnTo>
                  <a:pt x="790130" y="2048764"/>
                </a:lnTo>
                <a:lnTo>
                  <a:pt x="740092" y="2034794"/>
                </a:lnTo>
                <a:lnTo>
                  <a:pt x="643445" y="1999742"/>
                </a:lnTo>
                <a:lnTo>
                  <a:pt x="551370" y="1955927"/>
                </a:lnTo>
                <a:lnTo>
                  <a:pt x="464502" y="1903857"/>
                </a:lnTo>
                <a:lnTo>
                  <a:pt x="383349" y="1843913"/>
                </a:lnTo>
                <a:lnTo>
                  <a:pt x="308559" y="1776730"/>
                </a:lnTo>
                <a:lnTo>
                  <a:pt x="240563" y="1702816"/>
                </a:lnTo>
                <a:lnTo>
                  <a:pt x="179920" y="1622679"/>
                </a:lnTo>
                <a:lnTo>
                  <a:pt x="127152" y="1536954"/>
                </a:lnTo>
                <a:lnTo>
                  <a:pt x="82791" y="1445895"/>
                </a:lnTo>
                <a:lnTo>
                  <a:pt x="47383" y="1350391"/>
                </a:lnTo>
                <a:lnTo>
                  <a:pt x="33172" y="1300861"/>
                </a:lnTo>
                <a:lnTo>
                  <a:pt x="21399" y="1250569"/>
                </a:lnTo>
                <a:lnTo>
                  <a:pt x="12141" y="1199261"/>
                </a:lnTo>
                <a:lnTo>
                  <a:pt x="5435" y="1147191"/>
                </a:lnTo>
                <a:lnTo>
                  <a:pt x="1371" y="1094359"/>
                </a:lnTo>
                <a:lnTo>
                  <a:pt x="0" y="1040765"/>
                </a:lnTo>
                <a:lnTo>
                  <a:pt x="1371" y="987171"/>
                </a:lnTo>
                <a:lnTo>
                  <a:pt x="5435" y="934339"/>
                </a:lnTo>
                <a:lnTo>
                  <a:pt x="12141" y="882269"/>
                </a:lnTo>
                <a:lnTo>
                  <a:pt x="21399" y="830961"/>
                </a:lnTo>
                <a:lnTo>
                  <a:pt x="33172" y="780669"/>
                </a:lnTo>
                <a:lnTo>
                  <a:pt x="47383" y="731139"/>
                </a:lnTo>
                <a:lnTo>
                  <a:pt x="82791" y="635635"/>
                </a:lnTo>
                <a:lnTo>
                  <a:pt x="127152" y="544576"/>
                </a:lnTo>
                <a:lnTo>
                  <a:pt x="179920" y="458850"/>
                </a:lnTo>
                <a:lnTo>
                  <a:pt x="240563" y="378713"/>
                </a:lnTo>
                <a:lnTo>
                  <a:pt x="308559" y="304800"/>
                </a:lnTo>
                <a:lnTo>
                  <a:pt x="383349" y="237617"/>
                </a:lnTo>
                <a:lnTo>
                  <a:pt x="464502" y="177673"/>
                </a:lnTo>
                <a:lnTo>
                  <a:pt x="551370" y="125602"/>
                </a:lnTo>
                <a:lnTo>
                  <a:pt x="643445" y="81787"/>
                </a:lnTo>
                <a:lnTo>
                  <a:pt x="740092" y="46736"/>
                </a:lnTo>
                <a:lnTo>
                  <a:pt x="790130" y="32765"/>
                </a:lnTo>
                <a:lnTo>
                  <a:pt x="841184" y="21082"/>
                </a:lnTo>
                <a:lnTo>
                  <a:pt x="893000" y="11937"/>
                </a:lnTo>
                <a:lnTo>
                  <a:pt x="945705" y="5334"/>
                </a:lnTo>
                <a:lnTo>
                  <a:pt x="999172" y="1270"/>
                </a:lnTo>
                <a:lnTo>
                  <a:pt x="1053401" y="0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1" name="object 5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434201" y="1107439"/>
            <a:ext cx="3357626" cy="3082417"/>
          </a:xfrm>
          <a:prstGeom prst="rect">
            <a:avLst/>
          </a:prstGeom>
        </p:spPr>
      </p:pic>
      <p:pic>
        <p:nvPicPr>
          <p:cNvPr id="102" name="object 5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336679" y="974862"/>
            <a:ext cx="3357626" cy="3082417"/>
          </a:xfrm>
          <a:prstGeom prst="rect">
            <a:avLst/>
          </a:prstGeom>
        </p:spPr>
      </p:pic>
      <p:pic>
        <p:nvPicPr>
          <p:cNvPr id="105" name="object 6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0722770" y="1021333"/>
            <a:ext cx="1516888" cy="3082417"/>
          </a:xfrm>
          <a:prstGeom prst="rect">
            <a:avLst/>
          </a:prstGeom>
        </p:spPr>
      </p:pic>
      <p:pic>
        <p:nvPicPr>
          <p:cNvPr id="106" name="object 61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-86043" y="4719146"/>
            <a:ext cx="2942717" cy="893048"/>
          </a:xfrm>
          <a:prstGeom prst="rect">
            <a:avLst/>
          </a:prstGeom>
        </p:spPr>
      </p:pic>
      <p:pic>
        <p:nvPicPr>
          <p:cNvPr id="107" name="object 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80954" y="5290209"/>
            <a:ext cx="2942716" cy="924790"/>
          </a:xfrm>
          <a:prstGeom prst="rect">
            <a:avLst/>
          </a:prstGeom>
        </p:spPr>
      </p:pic>
      <p:pic>
        <p:nvPicPr>
          <p:cNvPr id="109" name="object 6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562003" y="1501622"/>
            <a:ext cx="1242821" cy="701700"/>
          </a:xfrm>
          <a:prstGeom prst="rect">
            <a:avLst/>
          </a:prstGeom>
        </p:spPr>
      </p:pic>
      <p:pic>
        <p:nvPicPr>
          <p:cNvPr id="100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-242039" y="4492830"/>
            <a:ext cx="3315977" cy="1464348"/>
          </a:xfrm>
          <a:prstGeom prst="rect">
            <a:avLst/>
          </a:prstGeom>
        </p:spPr>
      </p:pic>
      <p:pic>
        <p:nvPicPr>
          <p:cNvPr id="110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426307" y="4741076"/>
            <a:ext cx="3357626" cy="1747898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5202841" y="51974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A Hảo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12/12/1980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527414" y="52209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Duyên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29/10/1978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7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579789" y="4789674"/>
            <a:ext cx="3357626" cy="1747898"/>
          </a:xfrm>
          <a:prstGeom prst="rect">
            <a:avLst/>
          </a:prstGeom>
        </p:spPr>
      </p:pic>
      <p:grpSp>
        <p:nvGrpSpPr>
          <p:cNvPr id="116" name="object 3"/>
          <p:cNvGrpSpPr/>
          <p:nvPr/>
        </p:nvGrpSpPr>
        <p:grpSpPr>
          <a:xfrm>
            <a:off x="3107211" y="2221579"/>
            <a:ext cx="3153178" cy="3542054"/>
            <a:chOff x="0" y="2366772"/>
            <a:chExt cx="3892296" cy="4181855"/>
          </a:xfrm>
        </p:grpSpPr>
        <p:pic>
          <p:nvPicPr>
            <p:cNvPr id="117" name="object 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118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sp>
        <p:nvSpPr>
          <p:cNvPr id="119" name="object 49"/>
          <p:cNvSpPr/>
          <p:nvPr/>
        </p:nvSpPr>
        <p:spPr>
          <a:xfrm>
            <a:off x="3769466" y="2890906"/>
            <a:ext cx="1856871" cy="1822520"/>
          </a:xfrm>
          <a:custGeom>
            <a:avLst/>
            <a:gdLst/>
            <a:ahLst/>
            <a:cxnLst/>
            <a:rect l="l" t="t" r="r" b="b"/>
            <a:pathLst>
              <a:path w="2191384" h="2191385">
                <a:moveTo>
                  <a:pt x="1095628" y="0"/>
                </a:moveTo>
                <a:lnTo>
                  <a:pt x="1152017" y="1397"/>
                </a:lnTo>
                <a:lnTo>
                  <a:pt x="1207643" y="5587"/>
                </a:lnTo>
                <a:lnTo>
                  <a:pt x="1262506" y="12573"/>
                </a:lnTo>
                <a:lnTo>
                  <a:pt x="1316481" y="22225"/>
                </a:lnTo>
                <a:lnTo>
                  <a:pt x="1369441" y="34416"/>
                </a:lnTo>
                <a:lnTo>
                  <a:pt x="1421383" y="49275"/>
                </a:lnTo>
                <a:lnTo>
                  <a:pt x="1472310" y="66421"/>
                </a:lnTo>
                <a:lnTo>
                  <a:pt x="1522095" y="86106"/>
                </a:lnTo>
                <a:lnTo>
                  <a:pt x="1617852" y="132207"/>
                </a:lnTo>
                <a:lnTo>
                  <a:pt x="1708150" y="187071"/>
                </a:lnTo>
                <a:lnTo>
                  <a:pt x="1792604" y="250189"/>
                </a:lnTo>
                <a:lnTo>
                  <a:pt x="1870328" y="320928"/>
                </a:lnTo>
                <a:lnTo>
                  <a:pt x="1941068" y="398652"/>
                </a:lnTo>
                <a:lnTo>
                  <a:pt x="2004186" y="482981"/>
                </a:lnTo>
                <a:lnTo>
                  <a:pt x="2059051" y="573404"/>
                </a:lnTo>
                <a:lnTo>
                  <a:pt x="2105152" y="669036"/>
                </a:lnTo>
                <a:lnTo>
                  <a:pt x="2124709" y="718947"/>
                </a:lnTo>
                <a:lnTo>
                  <a:pt x="2141981" y="769747"/>
                </a:lnTo>
                <a:lnTo>
                  <a:pt x="2156714" y="821817"/>
                </a:lnTo>
                <a:lnTo>
                  <a:pt x="2169032" y="874776"/>
                </a:lnTo>
                <a:lnTo>
                  <a:pt x="2178684" y="928751"/>
                </a:lnTo>
                <a:lnTo>
                  <a:pt x="2185543" y="983615"/>
                </a:lnTo>
                <a:lnTo>
                  <a:pt x="2189860" y="1039241"/>
                </a:lnTo>
                <a:lnTo>
                  <a:pt x="2191257" y="1095629"/>
                </a:lnTo>
                <a:lnTo>
                  <a:pt x="2189860" y="1152017"/>
                </a:lnTo>
                <a:lnTo>
                  <a:pt x="2185543" y="1207643"/>
                </a:lnTo>
                <a:lnTo>
                  <a:pt x="2178684" y="1262380"/>
                </a:lnTo>
                <a:lnTo>
                  <a:pt x="2169032" y="1316355"/>
                </a:lnTo>
                <a:lnTo>
                  <a:pt x="2156714" y="1369441"/>
                </a:lnTo>
                <a:lnTo>
                  <a:pt x="2141981" y="1421384"/>
                </a:lnTo>
                <a:lnTo>
                  <a:pt x="2124709" y="1472311"/>
                </a:lnTo>
                <a:lnTo>
                  <a:pt x="2105152" y="1522095"/>
                </a:lnTo>
                <a:lnTo>
                  <a:pt x="2059051" y="1617853"/>
                </a:lnTo>
                <a:lnTo>
                  <a:pt x="2004186" y="1708150"/>
                </a:lnTo>
                <a:lnTo>
                  <a:pt x="1941068" y="1792478"/>
                </a:lnTo>
                <a:lnTo>
                  <a:pt x="1870328" y="1870329"/>
                </a:lnTo>
                <a:lnTo>
                  <a:pt x="1792604" y="1941068"/>
                </a:lnTo>
                <a:lnTo>
                  <a:pt x="1708150" y="2004060"/>
                </a:lnTo>
                <a:lnTo>
                  <a:pt x="1617852" y="2058924"/>
                </a:lnTo>
                <a:lnTo>
                  <a:pt x="1522095" y="2105152"/>
                </a:lnTo>
                <a:lnTo>
                  <a:pt x="1472310" y="2124710"/>
                </a:lnTo>
                <a:lnTo>
                  <a:pt x="1421383" y="2141982"/>
                </a:lnTo>
                <a:lnTo>
                  <a:pt x="1369441" y="2156714"/>
                </a:lnTo>
                <a:lnTo>
                  <a:pt x="1316481" y="2168906"/>
                </a:lnTo>
                <a:lnTo>
                  <a:pt x="1262506" y="2178558"/>
                </a:lnTo>
                <a:lnTo>
                  <a:pt x="1207643" y="2185543"/>
                </a:lnTo>
                <a:lnTo>
                  <a:pt x="1152017" y="2189734"/>
                </a:lnTo>
                <a:lnTo>
                  <a:pt x="1095628" y="2191258"/>
                </a:lnTo>
                <a:lnTo>
                  <a:pt x="1039241" y="2189734"/>
                </a:lnTo>
                <a:lnTo>
                  <a:pt x="983615" y="2185543"/>
                </a:lnTo>
                <a:lnTo>
                  <a:pt x="928751" y="2178558"/>
                </a:lnTo>
                <a:lnTo>
                  <a:pt x="874776" y="2168906"/>
                </a:lnTo>
                <a:lnTo>
                  <a:pt x="821817" y="2156714"/>
                </a:lnTo>
                <a:lnTo>
                  <a:pt x="769874" y="2141982"/>
                </a:lnTo>
                <a:lnTo>
                  <a:pt x="718947" y="2124710"/>
                </a:lnTo>
                <a:lnTo>
                  <a:pt x="669162" y="2105152"/>
                </a:lnTo>
                <a:lnTo>
                  <a:pt x="573404" y="2058924"/>
                </a:lnTo>
                <a:lnTo>
                  <a:pt x="483107" y="2004060"/>
                </a:lnTo>
                <a:lnTo>
                  <a:pt x="398779" y="1941068"/>
                </a:lnTo>
                <a:lnTo>
                  <a:pt x="320928" y="1870329"/>
                </a:lnTo>
                <a:lnTo>
                  <a:pt x="250190" y="1792478"/>
                </a:lnTo>
                <a:lnTo>
                  <a:pt x="187071" y="1708150"/>
                </a:lnTo>
                <a:lnTo>
                  <a:pt x="132206" y="1617853"/>
                </a:lnTo>
                <a:lnTo>
                  <a:pt x="86105" y="1522095"/>
                </a:lnTo>
                <a:lnTo>
                  <a:pt x="66548" y="1472311"/>
                </a:lnTo>
                <a:lnTo>
                  <a:pt x="49275" y="1421384"/>
                </a:lnTo>
                <a:lnTo>
                  <a:pt x="34544" y="1369441"/>
                </a:lnTo>
                <a:lnTo>
                  <a:pt x="22225" y="1316355"/>
                </a:lnTo>
                <a:lnTo>
                  <a:pt x="12700" y="1262380"/>
                </a:lnTo>
                <a:lnTo>
                  <a:pt x="5715" y="1207643"/>
                </a:lnTo>
                <a:lnTo>
                  <a:pt x="1397" y="1152017"/>
                </a:lnTo>
                <a:lnTo>
                  <a:pt x="0" y="1095629"/>
                </a:lnTo>
                <a:lnTo>
                  <a:pt x="1397" y="1039241"/>
                </a:lnTo>
                <a:lnTo>
                  <a:pt x="5715" y="983615"/>
                </a:lnTo>
                <a:lnTo>
                  <a:pt x="12700" y="928751"/>
                </a:lnTo>
                <a:lnTo>
                  <a:pt x="22225" y="874776"/>
                </a:lnTo>
                <a:lnTo>
                  <a:pt x="34544" y="821817"/>
                </a:lnTo>
                <a:lnTo>
                  <a:pt x="49275" y="769747"/>
                </a:lnTo>
                <a:lnTo>
                  <a:pt x="66548" y="718947"/>
                </a:lnTo>
                <a:lnTo>
                  <a:pt x="86105" y="669036"/>
                </a:lnTo>
                <a:lnTo>
                  <a:pt x="132206" y="573404"/>
                </a:lnTo>
                <a:lnTo>
                  <a:pt x="187071" y="482981"/>
                </a:lnTo>
                <a:lnTo>
                  <a:pt x="250190" y="398652"/>
                </a:lnTo>
                <a:lnTo>
                  <a:pt x="320928" y="320928"/>
                </a:lnTo>
                <a:lnTo>
                  <a:pt x="398779" y="250189"/>
                </a:lnTo>
                <a:lnTo>
                  <a:pt x="483107" y="187071"/>
                </a:lnTo>
                <a:lnTo>
                  <a:pt x="573404" y="132207"/>
                </a:lnTo>
                <a:lnTo>
                  <a:pt x="669162" y="86106"/>
                </a:lnTo>
                <a:lnTo>
                  <a:pt x="718947" y="66421"/>
                </a:lnTo>
                <a:lnTo>
                  <a:pt x="769874" y="49275"/>
                </a:lnTo>
                <a:lnTo>
                  <a:pt x="821817" y="34416"/>
                </a:lnTo>
                <a:lnTo>
                  <a:pt x="874776" y="22225"/>
                </a:lnTo>
                <a:lnTo>
                  <a:pt x="928751" y="12573"/>
                </a:lnTo>
                <a:lnTo>
                  <a:pt x="983615" y="5587"/>
                </a:lnTo>
                <a:lnTo>
                  <a:pt x="1039241" y="1397"/>
                </a:lnTo>
                <a:lnTo>
                  <a:pt x="1095628" y="0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0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32810" y="2241670"/>
            <a:ext cx="3035995" cy="3455474"/>
          </a:xfrm>
          <a:prstGeom prst="rect">
            <a:avLst/>
          </a:prstGeom>
        </p:spPr>
      </p:pic>
      <p:pic>
        <p:nvPicPr>
          <p:cNvPr id="121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89888" y="2246042"/>
            <a:ext cx="2902112" cy="3451101"/>
          </a:xfrm>
          <a:prstGeom prst="rect">
            <a:avLst/>
          </a:prstGeom>
        </p:spPr>
      </p:pic>
      <p:pic>
        <p:nvPicPr>
          <p:cNvPr id="122" name="object 2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682848" y="2813515"/>
            <a:ext cx="2041041" cy="2032805"/>
          </a:xfrm>
          <a:prstGeom prst="rect">
            <a:avLst/>
          </a:prstGeom>
        </p:spPr>
      </p:pic>
      <p:sp>
        <p:nvSpPr>
          <p:cNvPr id="123" name="object 49"/>
          <p:cNvSpPr/>
          <p:nvPr/>
        </p:nvSpPr>
        <p:spPr>
          <a:xfrm>
            <a:off x="6769540" y="2882460"/>
            <a:ext cx="1856871" cy="1822520"/>
          </a:xfrm>
          <a:custGeom>
            <a:avLst/>
            <a:gdLst/>
            <a:ahLst/>
            <a:cxnLst/>
            <a:rect l="l" t="t" r="r" b="b"/>
            <a:pathLst>
              <a:path w="2191384" h="2191385">
                <a:moveTo>
                  <a:pt x="1095628" y="0"/>
                </a:moveTo>
                <a:lnTo>
                  <a:pt x="1152017" y="1397"/>
                </a:lnTo>
                <a:lnTo>
                  <a:pt x="1207643" y="5587"/>
                </a:lnTo>
                <a:lnTo>
                  <a:pt x="1262506" y="12573"/>
                </a:lnTo>
                <a:lnTo>
                  <a:pt x="1316481" y="22225"/>
                </a:lnTo>
                <a:lnTo>
                  <a:pt x="1369441" y="34416"/>
                </a:lnTo>
                <a:lnTo>
                  <a:pt x="1421383" y="49275"/>
                </a:lnTo>
                <a:lnTo>
                  <a:pt x="1472310" y="66421"/>
                </a:lnTo>
                <a:lnTo>
                  <a:pt x="1522095" y="86106"/>
                </a:lnTo>
                <a:lnTo>
                  <a:pt x="1617852" y="132207"/>
                </a:lnTo>
                <a:lnTo>
                  <a:pt x="1708150" y="187071"/>
                </a:lnTo>
                <a:lnTo>
                  <a:pt x="1792604" y="250189"/>
                </a:lnTo>
                <a:lnTo>
                  <a:pt x="1870328" y="320928"/>
                </a:lnTo>
                <a:lnTo>
                  <a:pt x="1941068" y="398652"/>
                </a:lnTo>
                <a:lnTo>
                  <a:pt x="2004186" y="482981"/>
                </a:lnTo>
                <a:lnTo>
                  <a:pt x="2059051" y="573404"/>
                </a:lnTo>
                <a:lnTo>
                  <a:pt x="2105152" y="669036"/>
                </a:lnTo>
                <a:lnTo>
                  <a:pt x="2124709" y="718947"/>
                </a:lnTo>
                <a:lnTo>
                  <a:pt x="2141981" y="769747"/>
                </a:lnTo>
                <a:lnTo>
                  <a:pt x="2156714" y="821817"/>
                </a:lnTo>
                <a:lnTo>
                  <a:pt x="2169032" y="874776"/>
                </a:lnTo>
                <a:lnTo>
                  <a:pt x="2178684" y="928751"/>
                </a:lnTo>
                <a:lnTo>
                  <a:pt x="2185543" y="983615"/>
                </a:lnTo>
                <a:lnTo>
                  <a:pt x="2189860" y="1039241"/>
                </a:lnTo>
                <a:lnTo>
                  <a:pt x="2191257" y="1095629"/>
                </a:lnTo>
                <a:lnTo>
                  <a:pt x="2189860" y="1152017"/>
                </a:lnTo>
                <a:lnTo>
                  <a:pt x="2185543" y="1207643"/>
                </a:lnTo>
                <a:lnTo>
                  <a:pt x="2178684" y="1262380"/>
                </a:lnTo>
                <a:lnTo>
                  <a:pt x="2169032" y="1316355"/>
                </a:lnTo>
                <a:lnTo>
                  <a:pt x="2156714" y="1369441"/>
                </a:lnTo>
                <a:lnTo>
                  <a:pt x="2141981" y="1421384"/>
                </a:lnTo>
                <a:lnTo>
                  <a:pt x="2124709" y="1472311"/>
                </a:lnTo>
                <a:lnTo>
                  <a:pt x="2105152" y="1522095"/>
                </a:lnTo>
                <a:lnTo>
                  <a:pt x="2059051" y="1617853"/>
                </a:lnTo>
                <a:lnTo>
                  <a:pt x="2004186" y="1708150"/>
                </a:lnTo>
                <a:lnTo>
                  <a:pt x="1941068" y="1792478"/>
                </a:lnTo>
                <a:lnTo>
                  <a:pt x="1870328" y="1870329"/>
                </a:lnTo>
                <a:lnTo>
                  <a:pt x="1792604" y="1941068"/>
                </a:lnTo>
                <a:lnTo>
                  <a:pt x="1708150" y="2004060"/>
                </a:lnTo>
                <a:lnTo>
                  <a:pt x="1617852" y="2058924"/>
                </a:lnTo>
                <a:lnTo>
                  <a:pt x="1522095" y="2105152"/>
                </a:lnTo>
                <a:lnTo>
                  <a:pt x="1472310" y="2124710"/>
                </a:lnTo>
                <a:lnTo>
                  <a:pt x="1421383" y="2141982"/>
                </a:lnTo>
                <a:lnTo>
                  <a:pt x="1369441" y="2156714"/>
                </a:lnTo>
                <a:lnTo>
                  <a:pt x="1316481" y="2168906"/>
                </a:lnTo>
                <a:lnTo>
                  <a:pt x="1262506" y="2178558"/>
                </a:lnTo>
                <a:lnTo>
                  <a:pt x="1207643" y="2185543"/>
                </a:lnTo>
                <a:lnTo>
                  <a:pt x="1152017" y="2189734"/>
                </a:lnTo>
                <a:lnTo>
                  <a:pt x="1095628" y="2191258"/>
                </a:lnTo>
                <a:lnTo>
                  <a:pt x="1039241" y="2189734"/>
                </a:lnTo>
                <a:lnTo>
                  <a:pt x="983615" y="2185543"/>
                </a:lnTo>
                <a:lnTo>
                  <a:pt x="928751" y="2178558"/>
                </a:lnTo>
                <a:lnTo>
                  <a:pt x="874776" y="2168906"/>
                </a:lnTo>
                <a:lnTo>
                  <a:pt x="821817" y="2156714"/>
                </a:lnTo>
                <a:lnTo>
                  <a:pt x="769874" y="2141982"/>
                </a:lnTo>
                <a:lnTo>
                  <a:pt x="718947" y="2124710"/>
                </a:lnTo>
                <a:lnTo>
                  <a:pt x="669162" y="2105152"/>
                </a:lnTo>
                <a:lnTo>
                  <a:pt x="573404" y="2058924"/>
                </a:lnTo>
                <a:lnTo>
                  <a:pt x="483107" y="2004060"/>
                </a:lnTo>
                <a:lnTo>
                  <a:pt x="398779" y="1941068"/>
                </a:lnTo>
                <a:lnTo>
                  <a:pt x="320928" y="1870329"/>
                </a:lnTo>
                <a:lnTo>
                  <a:pt x="250190" y="1792478"/>
                </a:lnTo>
                <a:lnTo>
                  <a:pt x="187071" y="1708150"/>
                </a:lnTo>
                <a:lnTo>
                  <a:pt x="132206" y="1617853"/>
                </a:lnTo>
                <a:lnTo>
                  <a:pt x="86105" y="1522095"/>
                </a:lnTo>
                <a:lnTo>
                  <a:pt x="66548" y="1472311"/>
                </a:lnTo>
                <a:lnTo>
                  <a:pt x="49275" y="1421384"/>
                </a:lnTo>
                <a:lnTo>
                  <a:pt x="34544" y="1369441"/>
                </a:lnTo>
                <a:lnTo>
                  <a:pt x="22225" y="1316355"/>
                </a:lnTo>
                <a:lnTo>
                  <a:pt x="12700" y="1262380"/>
                </a:lnTo>
                <a:lnTo>
                  <a:pt x="5715" y="1207643"/>
                </a:lnTo>
                <a:lnTo>
                  <a:pt x="1397" y="1152017"/>
                </a:lnTo>
                <a:lnTo>
                  <a:pt x="0" y="1095629"/>
                </a:lnTo>
                <a:lnTo>
                  <a:pt x="1397" y="1039241"/>
                </a:lnTo>
                <a:lnTo>
                  <a:pt x="5715" y="983615"/>
                </a:lnTo>
                <a:lnTo>
                  <a:pt x="12700" y="928751"/>
                </a:lnTo>
                <a:lnTo>
                  <a:pt x="22225" y="874776"/>
                </a:lnTo>
                <a:lnTo>
                  <a:pt x="34544" y="821817"/>
                </a:lnTo>
                <a:lnTo>
                  <a:pt x="49275" y="769747"/>
                </a:lnTo>
                <a:lnTo>
                  <a:pt x="66548" y="718947"/>
                </a:lnTo>
                <a:lnTo>
                  <a:pt x="86105" y="669036"/>
                </a:lnTo>
                <a:lnTo>
                  <a:pt x="132206" y="573404"/>
                </a:lnTo>
                <a:lnTo>
                  <a:pt x="187071" y="482981"/>
                </a:lnTo>
                <a:lnTo>
                  <a:pt x="250190" y="398652"/>
                </a:lnTo>
                <a:lnTo>
                  <a:pt x="320928" y="320928"/>
                </a:lnTo>
                <a:lnTo>
                  <a:pt x="398779" y="250189"/>
                </a:lnTo>
                <a:lnTo>
                  <a:pt x="483107" y="187071"/>
                </a:lnTo>
                <a:lnTo>
                  <a:pt x="573404" y="132207"/>
                </a:lnTo>
                <a:lnTo>
                  <a:pt x="669162" y="86106"/>
                </a:lnTo>
                <a:lnTo>
                  <a:pt x="718947" y="66421"/>
                </a:lnTo>
                <a:lnTo>
                  <a:pt x="769874" y="49275"/>
                </a:lnTo>
                <a:lnTo>
                  <a:pt x="821817" y="34416"/>
                </a:lnTo>
                <a:lnTo>
                  <a:pt x="874776" y="22225"/>
                </a:lnTo>
                <a:lnTo>
                  <a:pt x="928751" y="12573"/>
                </a:lnTo>
                <a:lnTo>
                  <a:pt x="983615" y="5587"/>
                </a:lnTo>
                <a:lnTo>
                  <a:pt x="1039241" y="1397"/>
                </a:lnTo>
                <a:lnTo>
                  <a:pt x="1095628" y="0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49"/>
          <p:cNvSpPr/>
          <p:nvPr/>
        </p:nvSpPr>
        <p:spPr>
          <a:xfrm>
            <a:off x="9916822" y="2819216"/>
            <a:ext cx="1856871" cy="1822520"/>
          </a:xfrm>
          <a:custGeom>
            <a:avLst/>
            <a:gdLst/>
            <a:ahLst/>
            <a:cxnLst/>
            <a:rect l="l" t="t" r="r" b="b"/>
            <a:pathLst>
              <a:path w="2191384" h="2191385">
                <a:moveTo>
                  <a:pt x="1095628" y="0"/>
                </a:moveTo>
                <a:lnTo>
                  <a:pt x="1152017" y="1397"/>
                </a:lnTo>
                <a:lnTo>
                  <a:pt x="1207643" y="5587"/>
                </a:lnTo>
                <a:lnTo>
                  <a:pt x="1262506" y="12573"/>
                </a:lnTo>
                <a:lnTo>
                  <a:pt x="1316481" y="22225"/>
                </a:lnTo>
                <a:lnTo>
                  <a:pt x="1369441" y="34416"/>
                </a:lnTo>
                <a:lnTo>
                  <a:pt x="1421383" y="49275"/>
                </a:lnTo>
                <a:lnTo>
                  <a:pt x="1472310" y="66421"/>
                </a:lnTo>
                <a:lnTo>
                  <a:pt x="1522095" y="86106"/>
                </a:lnTo>
                <a:lnTo>
                  <a:pt x="1617852" y="132207"/>
                </a:lnTo>
                <a:lnTo>
                  <a:pt x="1708150" y="187071"/>
                </a:lnTo>
                <a:lnTo>
                  <a:pt x="1792604" y="250189"/>
                </a:lnTo>
                <a:lnTo>
                  <a:pt x="1870328" y="320928"/>
                </a:lnTo>
                <a:lnTo>
                  <a:pt x="1941068" y="398652"/>
                </a:lnTo>
                <a:lnTo>
                  <a:pt x="2004186" y="482981"/>
                </a:lnTo>
                <a:lnTo>
                  <a:pt x="2059051" y="573404"/>
                </a:lnTo>
                <a:lnTo>
                  <a:pt x="2105152" y="669036"/>
                </a:lnTo>
                <a:lnTo>
                  <a:pt x="2124709" y="718947"/>
                </a:lnTo>
                <a:lnTo>
                  <a:pt x="2141981" y="769747"/>
                </a:lnTo>
                <a:lnTo>
                  <a:pt x="2156714" y="821817"/>
                </a:lnTo>
                <a:lnTo>
                  <a:pt x="2169032" y="874776"/>
                </a:lnTo>
                <a:lnTo>
                  <a:pt x="2178684" y="928751"/>
                </a:lnTo>
                <a:lnTo>
                  <a:pt x="2185543" y="983615"/>
                </a:lnTo>
                <a:lnTo>
                  <a:pt x="2189860" y="1039241"/>
                </a:lnTo>
                <a:lnTo>
                  <a:pt x="2191257" y="1095629"/>
                </a:lnTo>
                <a:lnTo>
                  <a:pt x="2189860" y="1152017"/>
                </a:lnTo>
                <a:lnTo>
                  <a:pt x="2185543" y="1207643"/>
                </a:lnTo>
                <a:lnTo>
                  <a:pt x="2178684" y="1262380"/>
                </a:lnTo>
                <a:lnTo>
                  <a:pt x="2169032" y="1316355"/>
                </a:lnTo>
                <a:lnTo>
                  <a:pt x="2156714" y="1369441"/>
                </a:lnTo>
                <a:lnTo>
                  <a:pt x="2141981" y="1421384"/>
                </a:lnTo>
                <a:lnTo>
                  <a:pt x="2124709" y="1472311"/>
                </a:lnTo>
                <a:lnTo>
                  <a:pt x="2105152" y="1522095"/>
                </a:lnTo>
                <a:lnTo>
                  <a:pt x="2059051" y="1617853"/>
                </a:lnTo>
                <a:lnTo>
                  <a:pt x="2004186" y="1708150"/>
                </a:lnTo>
                <a:lnTo>
                  <a:pt x="1941068" y="1792478"/>
                </a:lnTo>
                <a:lnTo>
                  <a:pt x="1870328" y="1870329"/>
                </a:lnTo>
                <a:lnTo>
                  <a:pt x="1792604" y="1941068"/>
                </a:lnTo>
                <a:lnTo>
                  <a:pt x="1708150" y="2004060"/>
                </a:lnTo>
                <a:lnTo>
                  <a:pt x="1617852" y="2058924"/>
                </a:lnTo>
                <a:lnTo>
                  <a:pt x="1522095" y="2105152"/>
                </a:lnTo>
                <a:lnTo>
                  <a:pt x="1472310" y="2124710"/>
                </a:lnTo>
                <a:lnTo>
                  <a:pt x="1421383" y="2141982"/>
                </a:lnTo>
                <a:lnTo>
                  <a:pt x="1369441" y="2156714"/>
                </a:lnTo>
                <a:lnTo>
                  <a:pt x="1316481" y="2168906"/>
                </a:lnTo>
                <a:lnTo>
                  <a:pt x="1262506" y="2178558"/>
                </a:lnTo>
                <a:lnTo>
                  <a:pt x="1207643" y="2185543"/>
                </a:lnTo>
                <a:lnTo>
                  <a:pt x="1152017" y="2189734"/>
                </a:lnTo>
                <a:lnTo>
                  <a:pt x="1095628" y="2191258"/>
                </a:lnTo>
                <a:lnTo>
                  <a:pt x="1039241" y="2189734"/>
                </a:lnTo>
                <a:lnTo>
                  <a:pt x="983615" y="2185543"/>
                </a:lnTo>
                <a:lnTo>
                  <a:pt x="928751" y="2178558"/>
                </a:lnTo>
                <a:lnTo>
                  <a:pt x="874776" y="2168906"/>
                </a:lnTo>
                <a:lnTo>
                  <a:pt x="821817" y="2156714"/>
                </a:lnTo>
                <a:lnTo>
                  <a:pt x="769874" y="2141982"/>
                </a:lnTo>
                <a:lnTo>
                  <a:pt x="718947" y="2124710"/>
                </a:lnTo>
                <a:lnTo>
                  <a:pt x="669162" y="2105152"/>
                </a:lnTo>
                <a:lnTo>
                  <a:pt x="573404" y="2058924"/>
                </a:lnTo>
                <a:lnTo>
                  <a:pt x="483107" y="2004060"/>
                </a:lnTo>
                <a:lnTo>
                  <a:pt x="398779" y="1941068"/>
                </a:lnTo>
                <a:lnTo>
                  <a:pt x="320928" y="1870329"/>
                </a:lnTo>
                <a:lnTo>
                  <a:pt x="250190" y="1792478"/>
                </a:lnTo>
                <a:lnTo>
                  <a:pt x="187071" y="1708150"/>
                </a:lnTo>
                <a:lnTo>
                  <a:pt x="132206" y="1617853"/>
                </a:lnTo>
                <a:lnTo>
                  <a:pt x="86105" y="1522095"/>
                </a:lnTo>
                <a:lnTo>
                  <a:pt x="66548" y="1472311"/>
                </a:lnTo>
                <a:lnTo>
                  <a:pt x="49275" y="1421384"/>
                </a:lnTo>
                <a:lnTo>
                  <a:pt x="34544" y="1369441"/>
                </a:lnTo>
                <a:lnTo>
                  <a:pt x="22225" y="1316355"/>
                </a:lnTo>
                <a:lnTo>
                  <a:pt x="12700" y="1262380"/>
                </a:lnTo>
                <a:lnTo>
                  <a:pt x="5715" y="1207643"/>
                </a:lnTo>
                <a:lnTo>
                  <a:pt x="1397" y="1152017"/>
                </a:lnTo>
                <a:lnTo>
                  <a:pt x="0" y="1095629"/>
                </a:lnTo>
                <a:lnTo>
                  <a:pt x="1397" y="1039241"/>
                </a:lnTo>
                <a:lnTo>
                  <a:pt x="5715" y="983615"/>
                </a:lnTo>
                <a:lnTo>
                  <a:pt x="12700" y="928751"/>
                </a:lnTo>
                <a:lnTo>
                  <a:pt x="22225" y="874776"/>
                </a:lnTo>
                <a:lnTo>
                  <a:pt x="34544" y="821817"/>
                </a:lnTo>
                <a:lnTo>
                  <a:pt x="49275" y="769747"/>
                </a:lnTo>
                <a:lnTo>
                  <a:pt x="66548" y="718947"/>
                </a:lnTo>
                <a:lnTo>
                  <a:pt x="86105" y="669036"/>
                </a:lnTo>
                <a:lnTo>
                  <a:pt x="132206" y="573404"/>
                </a:lnTo>
                <a:lnTo>
                  <a:pt x="187071" y="482981"/>
                </a:lnTo>
                <a:lnTo>
                  <a:pt x="250190" y="398652"/>
                </a:lnTo>
                <a:lnTo>
                  <a:pt x="320928" y="320928"/>
                </a:lnTo>
                <a:lnTo>
                  <a:pt x="398779" y="250189"/>
                </a:lnTo>
                <a:lnTo>
                  <a:pt x="483107" y="187071"/>
                </a:lnTo>
                <a:lnTo>
                  <a:pt x="573404" y="132207"/>
                </a:lnTo>
                <a:lnTo>
                  <a:pt x="669162" y="86106"/>
                </a:lnTo>
                <a:lnTo>
                  <a:pt x="718947" y="66421"/>
                </a:lnTo>
                <a:lnTo>
                  <a:pt x="769874" y="49275"/>
                </a:lnTo>
                <a:lnTo>
                  <a:pt x="821817" y="34416"/>
                </a:lnTo>
                <a:lnTo>
                  <a:pt x="874776" y="22225"/>
                </a:lnTo>
                <a:lnTo>
                  <a:pt x="928751" y="12573"/>
                </a:lnTo>
                <a:lnTo>
                  <a:pt x="983615" y="5587"/>
                </a:lnTo>
                <a:lnTo>
                  <a:pt x="1039241" y="1397"/>
                </a:lnTo>
                <a:lnTo>
                  <a:pt x="1095628" y="0"/>
                </a:lnTo>
                <a:close/>
              </a:path>
            </a:pathLst>
          </a:custGeom>
          <a:ln w="952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5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03030" y="2265365"/>
            <a:ext cx="1201951" cy="590645"/>
          </a:xfrm>
          <a:prstGeom prst="rect">
            <a:avLst/>
          </a:prstGeom>
        </p:spPr>
      </p:pic>
      <p:pic>
        <p:nvPicPr>
          <p:cNvPr id="126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64222" y="2298445"/>
            <a:ext cx="1255777" cy="548388"/>
          </a:xfrm>
          <a:prstGeom prst="rect">
            <a:avLst/>
          </a:prstGeom>
        </p:spPr>
      </p:pic>
      <p:pic>
        <p:nvPicPr>
          <p:cNvPr id="127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48769" y="2316848"/>
            <a:ext cx="1123302" cy="593747"/>
          </a:xfrm>
          <a:prstGeom prst="rect">
            <a:avLst/>
          </a:prstGeom>
        </p:spPr>
      </p:pic>
      <p:pic>
        <p:nvPicPr>
          <p:cNvPr id="128" name="object 2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762391" y="2830961"/>
            <a:ext cx="1873340" cy="1896290"/>
          </a:xfrm>
          <a:prstGeom prst="rect">
            <a:avLst/>
          </a:prstGeom>
        </p:spPr>
      </p:pic>
      <p:pic>
        <p:nvPicPr>
          <p:cNvPr id="129" name="object 2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9931504" y="2751527"/>
            <a:ext cx="1873340" cy="2189535"/>
          </a:xfrm>
          <a:prstGeom prst="rect">
            <a:avLst/>
          </a:prstGeom>
        </p:spPr>
      </p:pic>
      <p:sp>
        <p:nvSpPr>
          <p:cNvPr id="81" name="Rectangle 80"/>
          <p:cNvSpPr/>
          <p:nvPr/>
        </p:nvSpPr>
        <p:spPr>
          <a:xfrm>
            <a:off x="382100" y="4830246"/>
            <a:ext cx="514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Đoàn Minh Tiến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12/07/1984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617213" y="49353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Bùi Thanh Bình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26/04/1983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795668" y="49805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A Hảo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12/12/1980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9950644" y="50040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Y Duyên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29/10/1978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" y="2757391"/>
            <a:ext cx="2089547" cy="2168145"/>
          </a:xfrm>
          <a:prstGeom prst="ellipse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21" y="2831596"/>
            <a:ext cx="2008782" cy="2171396"/>
          </a:xfrm>
          <a:prstGeom prst="ellipse">
            <a:avLst/>
          </a:prstGeom>
        </p:spPr>
      </p:pic>
      <p:pic>
        <p:nvPicPr>
          <p:cNvPr id="130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999377" y="4614674"/>
            <a:ext cx="3315977" cy="146434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853" y="2813515"/>
            <a:ext cx="2061120" cy="2224337"/>
          </a:xfrm>
          <a:prstGeom prst="ellipse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030" y="2820906"/>
            <a:ext cx="2041390" cy="2244557"/>
          </a:xfrm>
          <a:prstGeom prst="ellipse">
            <a:avLst/>
          </a:prstGeom>
        </p:spPr>
      </p:pic>
      <p:pic>
        <p:nvPicPr>
          <p:cNvPr id="131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125944" y="4541823"/>
            <a:ext cx="3315977" cy="1464348"/>
          </a:xfrm>
          <a:prstGeom prst="rect">
            <a:avLst/>
          </a:prstGeom>
        </p:spPr>
      </p:pic>
      <p:pic>
        <p:nvPicPr>
          <p:cNvPr id="132" name="object 3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9097766" y="4584426"/>
            <a:ext cx="3315977" cy="1464348"/>
          </a:xfrm>
          <a:prstGeom prst="rect">
            <a:avLst/>
          </a:prstGeom>
        </p:spPr>
      </p:pic>
      <p:grpSp>
        <p:nvGrpSpPr>
          <p:cNvPr id="133" name="object 17"/>
          <p:cNvGrpSpPr/>
          <p:nvPr/>
        </p:nvGrpSpPr>
        <p:grpSpPr>
          <a:xfrm>
            <a:off x="-154223" y="108015"/>
            <a:ext cx="12729637" cy="5973890"/>
            <a:chOff x="0" y="70103"/>
            <a:chExt cx="12729637" cy="5973890"/>
          </a:xfrm>
        </p:grpSpPr>
        <p:pic>
          <p:nvPicPr>
            <p:cNvPr id="134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ellipse">
              <a:avLst/>
            </a:prstGeom>
          </p:spPr>
        </p:pic>
        <p:pic>
          <p:nvPicPr>
            <p:cNvPr id="136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65145" y="5127475"/>
              <a:ext cx="2942717" cy="916518"/>
            </a:xfrm>
            <a:prstGeom prst="ellipse">
              <a:avLst/>
            </a:prstGeom>
          </p:spPr>
        </p:pic>
        <p:pic>
          <p:nvPicPr>
            <p:cNvPr id="138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ellipse">
              <a:avLst/>
            </a:prstGeom>
          </p:spPr>
        </p:pic>
        <p:pic>
          <p:nvPicPr>
            <p:cNvPr id="139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91521" y="96519"/>
              <a:ext cx="2253106" cy="1848484"/>
            </a:xfrm>
            <a:prstGeom prst="ellipse">
              <a:avLst/>
            </a:prstGeom>
          </p:spPr>
        </p:pic>
        <p:pic>
          <p:nvPicPr>
            <p:cNvPr id="146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09556" y="936306"/>
              <a:ext cx="3357626" cy="3082417"/>
            </a:xfrm>
            <a:prstGeom prst="ellipse">
              <a:avLst/>
            </a:prstGeom>
          </p:spPr>
        </p:pic>
        <p:pic>
          <p:nvPicPr>
            <p:cNvPr id="147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28953" y="952893"/>
              <a:ext cx="3357626" cy="3082417"/>
            </a:xfrm>
            <a:prstGeom prst="ellipse">
              <a:avLst/>
            </a:prstGeom>
          </p:spPr>
        </p:pic>
        <p:pic>
          <p:nvPicPr>
            <p:cNvPr id="148" name="object 4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0" y="1038860"/>
              <a:ext cx="1642999" cy="3082417"/>
            </a:xfrm>
            <a:prstGeom prst="ellipse">
              <a:avLst/>
            </a:prstGeom>
          </p:spPr>
        </p:pic>
        <p:pic>
          <p:nvPicPr>
            <p:cNvPr id="149" name="object 4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1096036" y="972269"/>
              <a:ext cx="1633601" cy="3082417"/>
            </a:xfrm>
            <a:prstGeom prst="ellipse">
              <a:avLst/>
            </a:prstGeom>
          </p:spPr>
        </p:pic>
        <p:pic>
          <p:nvPicPr>
            <p:cNvPr id="1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514345" y="1473682"/>
              <a:ext cx="1292352" cy="729640"/>
            </a:xfrm>
            <a:prstGeom prst="ellipse">
              <a:avLst/>
            </a:prstGeom>
          </p:spPr>
        </p:pic>
      </p:grpSp>
      <p:pic>
        <p:nvPicPr>
          <p:cNvPr id="154" name="object 4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728135" y="812401"/>
            <a:ext cx="3357626" cy="308241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96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66772"/>
            <a:ext cx="3892550" cy="4182110"/>
            <a:chOff x="0" y="2366772"/>
            <a:chExt cx="3892550" cy="4182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979164" y="2382011"/>
            <a:ext cx="4170045" cy="4180840"/>
            <a:chOff x="3979164" y="2382011"/>
            <a:chExt cx="4170045" cy="41808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8237219" y="2366772"/>
            <a:ext cx="3954779" cy="4196080"/>
            <a:chOff x="8237219" y="2366772"/>
            <a:chExt cx="3954779" cy="41960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6182" y="2420277"/>
            <a:ext cx="1162507" cy="64486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4721" y="2420277"/>
            <a:ext cx="1162507" cy="64486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53092" y="2400084"/>
            <a:ext cx="1162507" cy="64486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/>
              <a:t>XÃ</a:t>
            </a:r>
            <a:r>
              <a:rPr sz="2800" spc="-60"/>
              <a:t> </a:t>
            </a:r>
            <a:r>
              <a:rPr lang="en-US" sz="2800" smtClean="0"/>
              <a:t>ĐĂK TỜ KAN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7" name="object 17"/>
          <p:cNvGrpSpPr/>
          <p:nvPr/>
        </p:nvGrpSpPr>
        <p:grpSpPr>
          <a:xfrm>
            <a:off x="0" y="70103"/>
            <a:ext cx="12192000" cy="6787894"/>
            <a:chOff x="0" y="70103"/>
            <a:chExt cx="12192000" cy="6787894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ellipse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ellipse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1253" y="5941479"/>
              <a:ext cx="2942717" cy="916518"/>
            </a:xfrm>
            <a:prstGeom prst="ellipse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34704" y="5924181"/>
              <a:ext cx="2942717" cy="933815"/>
            </a:xfrm>
            <a:prstGeom prst="ellipse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ellipse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91521" y="96519"/>
              <a:ext cx="2253106" cy="1848484"/>
            </a:xfrm>
            <a:prstGeom prst="ellipse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4672" y="2973323"/>
              <a:ext cx="2231136" cy="2205228"/>
            </a:xfrm>
            <a:prstGeom prst="ellipse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62368" y="2993135"/>
              <a:ext cx="2119630" cy="2094230"/>
            </a:xfrm>
            <a:prstGeom prst="ellipse">
              <a:avLst/>
            </a:pr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69179" y="2983992"/>
              <a:ext cx="2276855" cy="2234183"/>
            </a:xfrm>
            <a:prstGeom prst="ellipse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26965" y="3003930"/>
              <a:ext cx="2165985" cy="2122805"/>
            </a:xfrm>
            <a:prstGeom prst="ellipse">
              <a:avLst/>
            </a:pr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46464" y="2967227"/>
              <a:ext cx="2328672" cy="2330196"/>
            </a:xfrm>
            <a:prstGeom prst="ellipse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103994" y="2987167"/>
              <a:ext cx="2218055" cy="2218055"/>
            </a:xfrm>
            <a:prstGeom prst="ellipse">
              <a:avLst/>
            </a:pr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24370" y="1095755"/>
              <a:ext cx="3357626" cy="3082417"/>
            </a:xfrm>
            <a:prstGeom prst="ellipse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37739" y="1000252"/>
              <a:ext cx="3357626" cy="3082417"/>
            </a:xfrm>
            <a:prstGeom prst="ellipse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1038860"/>
              <a:ext cx="1642999" cy="3082417"/>
            </a:xfrm>
            <a:prstGeom prst="ellipse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558398" y="995680"/>
              <a:ext cx="1633601" cy="3082417"/>
            </a:xfrm>
            <a:prstGeom prst="ellipse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5945" y="5924181"/>
              <a:ext cx="2942717" cy="933815"/>
            </a:xfrm>
            <a:prstGeom prst="ellipse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78477" y="5924181"/>
              <a:ext cx="2942717" cy="933815"/>
            </a:xfrm>
            <a:prstGeom prst="ellipse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934704" y="5909030"/>
              <a:ext cx="2942717" cy="948967"/>
            </a:xfrm>
            <a:prstGeom prst="ellipse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14345" y="1473682"/>
              <a:ext cx="1292352" cy="729640"/>
            </a:xfrm>
            <a:prstGeom prst="ellipse">
              <a:avLst/>
            </a:prstGeom>
          </p:spPr>
        </p:pic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92" y="2991101"/>
            <a:ext cx="2332103" cy="2419888"/>
          </a:xfrm>
          <a:prstGeom prst="ellipse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419" y="2979724"/>
            <a:ext cx="2404999" cy="2424779"/>
          </a:xfrm>
          <a:prstGeom prst="ellipse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834" y="2928035"/>
            <a:ext cx="2332606" cy="2685342"/>
          </a:xfrm>
          <a:prstGeom prst="ellipse">
            <a:avLst/>
          </a:prstGeom>
        </p:spPr>
      </p:pic>
      <p:pic>
        <p:nvPicPr>
          <p:cNvPr id="57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84720" y="4730015"/>
            <a:ext cx="3357626" cy="1747898"/>
          </a:xfrm>
          <a:prstGeom prst="rect">
            <a:avLst/>
          </a:prstGeom>
        </p:spPr>
      </p:pic>
      <p:pic>
        <p:nvPicPr>
          <p:cNvPr id="58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28793" y="4766659"/>
            <a:ext cx="3357626" cy="1747898"/>
          </a:xfrm>
          <a:prstGeom prst="rect">
            <a:avLst/>
          </a:prstGeom>
        </p:spPr>
      </p:pic>
      <p:pic>
        <p:nvPicPr>
          <p:cNvPr id="59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624953" y="4743096"/>
            <a:ext cx="3357626" cy="174789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22639" y="53658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Dương Thái Khoa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21/07/1983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48170" y="53810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Đỗ Nhật Quỳnh Chi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02/01/1985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471419" y="54583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A Phải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30/10/1996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75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66772"/>
            <a:ext cx="3892550" cy="4182110"/>
            <a:chOff x="0" y="2366772"/>
            <a:chExt cx="3892550" cy="4182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366772"/>
              <a:ext cx="3892296" cy="4181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89162"/>
              <a:ext cx="3838575" cy="410578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979164" y="2382011"/>
            <a:ext cx="4170045" cy="4180840"/>
            <a:chOff x="3979164" y="2382011"/>
            <a:chExt cx="4170045" cy="41808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9164" y="2382011"/>
              <a:ext cx="4169664" cy="41803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0500" y="2403170"/>
              <a:ext cx="4095750" cy="410578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8237219" y="2366772"/>
            <a:ext cx="3954779" cy="4196080"/>
            <a:chOff x="8237219" y="2366772"/>
            <a:chExt cx="3954779" cy="41960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37219" y="2366772"/>
              <a:ext cx="3954779" cy="41955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58174" y="2389073"/>
              <a:ext cx="3933825" cy="411987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6182" y="2420277"/>
            <a:ext cx="1162507" cy="64486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4721" y="2420277"/>
            <a:ext cx="1162507" cy="64486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64700" y="2403132"/>
            <a:ext cx="1162507" cy="64486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748276" y="1714881"/>
            <a:ext cx="2576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ĐƠN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BẦU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CỬ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8448" y="1026782"/>
            <a:ext cx="5029200" cy="61812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ctrTitle"/>
          </p:nvPr>
        </p:nvSpPr>
        <p:spPr>
          <a:xfrm>
            <a:off x="2561082" y="153365"/>
            <a:ext cx="7421118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DANH</a:t>
            </a:r>
            <a:r>
              <a:rPr sz="2800" spc="-55" dirty="0"/>
              <a:t> </a:t>
            </a:r>
            <a:r>
              <a:rPr sz="2800" dirty="0"/>
              <a:t>SÁCH</a:t>
            </a:r>
            <a:r>
              <a:rPr sz="2800" spc="-65" dirty="0"/>
              <a:t> </a:t>
            </a:r>
            <a:r>
              <a:rPr sz="2800" dirty="0"/>
              <a:t>NGƯỜI</a:t>
            </a:r>
            <a:r>
              <a:rPr sz="2800" spc="-95" dirty="0"/>
              <a:t> </a:t>
            </a:r>
            <a:r>
              <a:rPr sz="2800" dirty="0"/>
              <a:t>TRÚNG</a:t>
            </a:r>
            <a:r>
              <a:rPr sz="2800" spc="-45" dirty="0"/>
              <a:t> </a:t>
            </a:r>
            <a:r>
              <a:rPr sz="2800" dirty="0"/>
              <a:t>CỬ</a:t>
            </a:r>
            <a:r>
              <a:rPr sz="2800" spc="-80" dirty="0"/>
              <a:t> </a:t>
            </a:r>
            <a:r>
              <a:rPr sz="2800" dirty="0"/>
              <a:t>ĐẠI</a:t>
            </a:r>
            <a:r>
              <a:rPr sz="2800" spc="-50" dirty="0"/>
              <a:t> </a:t>
            </a:r>
            <a:r>
              <a:rPr sz="2800" spc="-20" dirty="0"/>
              <a:t>BIỂU </a:t>
            </a:r>
            <a:r>
              <a:rPr sz="2800" dirty="0"/>
              <a:t>HỘI</a:t>
            </a:r>
            <a:r>
              <a:rPr sz="2800" spc="-75" dirty="0"/>
              <a:t> </a:t>
            </a:r>
            <a:r>
              <a:rPr sz="2800" dirty="0"/>
              <a:t>ĐỒNG</a:t>
            </a:r>
            <a:r>
              <a:rPr sz="2800" spc="-45" dirty="0"/>
              <a:t> </a:t>
            </a:r>
            <a:r>
              <a:rPr sz="2800" dirty="0"/>
              <a:t>NHÂN</a:t>
            </a:r>
            <a:r>
              <a:rPr sz="2800" spc="-45" dirty="0"/>
              <a:t> </a:t>
            </a:r>
            <a:r>
              <a:rPr sz="2800" dirty="0"/>
              <a:t>DÂN</a:t>
            </a:r>
            <a:r>
              <a:rPr sz="2800" spc="-60" dirty="0"/>
              <a:t> </a:t>
            </a:r>
            <a:r>
              <a:rPr sz="2800"/>
              <a:t>XÃ</a:t>
            </a:r>
            <a:r>
              <a:rPr sz="2800" spc="-60"/>
              <a:t> </a:t>
            </a:r>
            <a:r>
              <a:rPr lang="en-US" sz="2800" smtClean="0"/>
              <a:t>ĐĂK TỜ KAN</a:t>
            </a:r>
            <a:endParaRPr sz="28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/>
              <a:t>NHIỆM</a:t>
            </a:r>
            <a:r>
              <a:rPr sz="2800" spc="-55" dirty="0"/>
              <a:t> </a:t>
            </a:r>
            <a:r>
              <a:rPr sz="2800" dirty="0"/>
              <a:t>KỲ</a:t>
            </a:r>
            <a:r>
              <a:rPr sz="2800" spc="-55" dirty="0"/>
              <a:t> </a:t>
            </a:r>
            <a:r>
              <a:rPr sz="2800" dirty="0"/>
              <a:t>2026</a:t>
            </a:r>
            <a:r>
              <a:rPr sz="2800" spc="-55" dirty="0"/>
              <a:t> </a:t>
            </a:r>
            <a:r>
              <a:rPr sz="2800" dirty="0"/>
              <a:t>-</a:t>
            </a:r>
            <a:r>
              <a:rPr sz="2800" spc="-45" dirty="0"/>
              <a:t> </a:t>
            </a:r>
            <a:r>
              <a:rPr sz="2800" spc="-20" dirty="0"/>
              <a:t>2031</a:t>
            </a:r>
            <a:endParaRPr sz="2800"/>
          </a:p>
        </p:txBody>
      </p:sp>
      <p:grpSp>
        <p:nvGrpSpPr>
          <p:cNvPr id="17" name="object 17"/>
          <p:cNvGrpSpPr/>
          <p:nvPr/>
        </p:nvGrpSpPr>
        <p:grpSpPr>
          <a:xfrm>
            <a:off x="0" y="70103"/>
            <a:ext cx="12192000" cy="6787894"/>
            <a:chOff x="0" y="70103"/>
            <a:chExt cx="12192000" cy="6787894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8" y="132842"/>
              <a:ext cx="1889760" cy="19150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7890" y="5924181"/>
              <a:ext cx="2942717" cy="9338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1253" y="5941479"/>
              <a:ext cx="2942717" cy="9165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34704" y="5924181"/>
              <a:ext cx="2942717" cy="9338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64852" y="70103"/>
              <a:ext cx="2327148" cy="19507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91521" y="96519"/>
              <a:ext cx="2253106" cy="18484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9619" y="3011423"/>
              <a:ext cx="2228088" cy="220218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6960" y="3030727"/>
              <a:ext cx="2117725" cy="2091689"/>
            </a:xfrm>
            <a:custGeom>
              <a:avLst/>
              <a:gdLst/>
              <a:ahLst/>
              <a:cxnLst/>
              <a:rect l="l" t="t" r="r" b="b"/>
              <a:pathLst>
                <a:path w="2117725" h="2091689">
                  <a:moveTo>
                    <a:pt x="1058608" y="0"/>
                  </a:moveTo>
                  <a:lnTo>
                    <a:pt x="1112964" y="1270"/>
                  </a:lnTo>
                  <a:lnTo>
                    <a:pt x="1166812" y="5334"/>
                  </a:lnTo>
                  <a:lnTo>
                    <a:pt x="1219771" y="11937"/>
                  </a:lnTo>
                  <a:lnTo>
                    <a:pt x="1271841" y="21209"/>
                  </a:lnTo>
                  <a:lnTo>
                    <a:pt x="1323022" y="32893"/>
                  </a:lnTo>
                  <a:lnTo>
                    <a:pt x="1373314" y="46989"/>
                  </a:lnTo>
                  <a:lnTo>
                    <a:pt x="1470596" y="82169"/>
                  </a:lnTo>
                  <a:lnTo>
                    <a:pt x="1563052" y="126111"/>
                  </a:lnTo>
                  <a:lnTo>
                    <a:pt x="1650428" y="178562"/>
                  </a:lnTo>
                  <a:lnTo>
                    <a:pt x="1731835" y="238760"/>
                  </a:lnTo>
                  <a:lnTo>
                    <a:pt x="1807019" y="306197"/>
                  </a:lnTo>
                  <a:lnTo>
                    <a:pt x="1875345" y="380492"/>
                  </a:lnTo>
                  <a:lnTo>
                    <a:pt x="1936305" y="461010"/>
                  </a:lnTo>
                  <a:lnTo>
                    <a:pt x="1989264" y="547243"/>
                  </a:lnTo>
                  <a:lnTo>
                    <a:pt x="2033968" y="638683"/>
                  </a:lnTo>
                  <a:lnTo>
                    <a:pt x="2069528" y="734695"/>
                  </a:lnTo>
                  <a:lnTo>
                    <a:pt x="2083752" y="784479"/>
                  </a:lnTo>
                  <a:lnTo>
                    <a:pt x="2095563" y="835025"/>
                  </a:lnTo>
                  <a:lnTo>
                    <a:pt x="2104961" y="886587"/>
                  </a:lnTo>
                  <a:lnTo>
                    <a:pt x="2111692" y="938911"/>
                  </a:lnTo>
                  <a:lnTo>
                    <a:pt x="2115756" y="991997"/>
                  </a:lnTo>
                  <a:lnTo>
                    <a:pt x="2117153" y="1045845"/>
                  </a:lnTo>
                  <a:lnTo>
                    <a:pt x="2115756" y="1099693"/>
                  </a:lnTo>
                  <a:lnTo>
                    <a:pt x="2111692" y="1152779"/>
                  </a:lnTo>
                  <a:lnTo>
                    <a:pt x="2104961" y="1205103"/>
                  </a:lnTo>
                  <a:lnTo>
                    <a:pt x="2095563" y="1256665"/>
                  </a:lnTo>
                  <a:lnTo>
                    <a:pt x="2083752" y="1307211"/>
                  </a:lnTo>
                  <a:lnTo>
                    <a:pt x="2069528" y="1356868"/>
                  </a:lnTo>
                  <a:lnTo>
                    <a:pt x="2033968" y="1453007"/>
                  </a:lnTo>
                  <a:lnTo>
                    <a:pt x="1989264" y="1544320"/>
                  </a:lnTo>
                  <a:lnTo>
                    <a:pt x="1936305" y="1630553"/>
                  </a:lnTo>
                  <a:lnTo>
                    <a:pt x="1875345" y="1711071"/>
                  </a:lnTo>
                  <a:lnTo>
                    <a:pt x="1807019" y="1785366"/>
                  </a:lnTo>
                  <a:lnTo>
                    <a:pt x="1731835" y="1852930"/>
                  </a:lnTo>
                  <a:lnTo>
                    <a:pt x="1650428" y="1913128"/>
                  </a:lnTo>
                  <a:lnTo>
                    <a:pt x="1563052" y="1965452"/>
                  </a:lnTo>
                  <a:lnTo>
                    <a:pt x="1470596" y="2009521"/>
                  </a:lnTo>
                  <a:lnTo>
                    <a:pt x="1373314" y="2044700"/>
                  </a:lnTo>
                  <a:lnTo>
                    <a:pt x="1323022" y="2058797"/>
                  </a:lnTo>
                  <a:lnTo>
                    <a:pt x="1271841" y="2070481"/>
                  </a:lnTo>
                  <a:lnTo>
                    <a:pt x="1219771" y="2079625"/>
                  </a:lnTo>
                  <a:lnTo>
                    <a:pt x="1166812" y="2086356"/>
                  </a:lnTo>
                  <a:lnTo>
                    <a:pt x="1112964" y="2090293"/>
                  </a:lnTo>
                  <a:lnTo>
                    <a:pt x="1058608" y="2091690"/>
                  </a:lnTo>
                  <a:lnTo>
                    <a:pt x="1004125" y="2090293"/>
                  </a:lnTo>
                  <a:lnTo>
                    <a:pt x="950277" y="2086356"/>
                  </a:lnTo>
                  <a:lnTo>
                    <a:pt x="897318" y="2079625"/>
                  </a:lnTo>
                  <a:lnTo>
                    <a:pt x="845248" y="2070481"/>
                  </a:lnTo>
                  <a:lnTo>
                    <a:pt x="794067" y="2058797"/>
                  </a:lnTo>
                  <a:lnTo>
                    <a:pt x="743775" y="2044700"/>
                  </a:lnTo>
                  <a:lnTo>
                    <a:pt x="646493" y="2009521"/>
                  </a:lnTo>
                  <a:lnTo>
                    <a:pt x="554037" y="1965452"/>
                  </a:lnTo>
                  <a:lnTo>
                    <a:pt x="466661" y="1913128"/>
                  </a:lnTo>
                  <a:lnTo>
                    <a:pt x="385229" y="1852930"/>
                  </a:lnTo>
                  <a:lnTo>
                    <a:pt x="310057" y="1785366"/>
                  </a:lnTo>
                  <a:lnTo>
                    <a:pt x="241744" y="1711071"/>
                  </a:lnTo>
                  <a:lnTo>
                    <a:pt x="180797" y="1630553"/>
                  </a:lnTo>
                  <a:lnTo>
                    <a:pt x="127774" y="1544320"/>
                  </a:lnTo>
                  <a:lnTo>
                    <a:pt x="83197" y="1453007"/>
                  </a:lnTo>
                  <a:lnTo>
                    <a:pt x="47612" y="1356868"/>
                  </a:lnTo>
                  <a:lnTo>
                    <a:pt x="33324" y="1307211"/>
                  </a:lnTo>
                  <a:lnTo>
                    <a:pt x="21513" y="1256665"/>
                  </a:lnTo>
                  <a:lnTo>
                    <a:pt x="12204" y="1205103"/>
                  </a:lnTo>
                  <a:lnTo>
                    <a:pt x="5461" y="1152779"/>
                  </a:lnTo>
                  <a:lnTo>
                    <a:pt x="1371" y="1099693"/>
                  </a:lnTo>
                  <a:lnTo>
                    <a:pt x="0" y="1045845"/>
                  </a:lnTo>
                  <a:lnTo>
                    <a:pt x="1371" y="991997"/>
                  </a:lnTo>
                  <a:lnTo>
                    <a:pt x="5461" y="938911"/>
                  </a:lnTo>
                  <a:lnTo>
                    <a:pt x="12204" y="886587"/>
                  </a:lnTo>
                  <a:lnTo>
                    <a:pt x="21513" y="835025"/>
                  </a:lnTo>
                  <a:lnTo>
                    <a:pt x="33324" y="784479"/>
                  </a:lnTo>
                  <a:lnTo>
                    <a:pt x="47612" y="734695"/>
                  </a:lnTo>
                  <a:lnTo>
                    <a:pt x="83197" y="638683"/>
                  </a:lnTo>
                  <a:lnTo>
                    <a:pt x="127774" y="547243"/>
                  </a:lnTo>
                  <a:lnTo>
                    <a:pt x="180797" y="461010"/>
                  </a:lnTo>
                  <a:lnTo>
                    <a:pt x="241744" y="380492"/>
                  </a:lnTo>
                  <a:lnTo>
                    <a:pt x="310057" y="306197"/>
                  </a:lnTo>
                  <a:lnTo>
                    <a:pt x="385229" y="238760"/>
                  </a:lnTo>
                  <a:lnTo>
                    <a:pt x="466661" y="178562"/>
                  </a:lnTo>
                  <a:lnTo>
                    <a:pt x="554037" y="126111"/>
                  </a:lnTo>
                  <a:lnTo>
                    <a:pt x="646493" y="82169"/>
                  </a:lnTo>
                  <a:lnTo>
                    <a:pt x="743775" y="46989"/>
                  </a:lnTo>
                  <a:lnTo>
                    <a:pt x="794067" y="32893"/>
                  </a:lnTo>
                  <a:lnTo>
                    <a:pt x="845248" y="21209"/>
                  </a:lnTo>
                  <a:lnTo>
                    <a:pt x="897318" y="11937"/>
                  </a:lnTo>
                  <a:lnTo>
                    <a:pt x="950277" y="5334"/>
                  </a:lnTo>
                  <a:lnTo>
                    <a:pt x="1004125" y="1270"/>
                  </a:lnTo>
                  <a:lnTo>
                    <a:pt x="105860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75276" y="2983992"/>
              <a:ext cx="2253996" cy="220979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33569" y="3003804"/>
              <a:ext cx="2142490" cy="2099310"/>
            </a:xfrm>
            <a:custGeom>
              <a:avLst/>
              <a:gdLst/>
              <a:ahLst/>
              <a:cxnLst/>
              <a:rect l="l" t="t" r="r" b="b"/>
              <a:pathLst>
                <a:path w="2142490" h="2099310">
                  <a:moveTo>
                    <a:pt x="1070990" y="0"/>
                  </a:moveTo>
                  <a:lnTo>
                    <a:pt x="1126108" y="1397"/>
                  </a:lnTo>
                  <a:lnTo>
                    <a:pt x="1180464" y="5461"/>
                  </a:lnTo>
                  <a:lnTo>
                    <a:pt x="1234058" y="12065"/>
                  </a:lnTo>
                  <a:lnTo>
                    <a:pt x="1286764" y="21336"/>
                  </a:lnTo>
                  <a:lnTo>
                    <a:pt x="1338579" y="33020"/>
                  </a:lnTo>
                  <a:lnTo>
                    <a:pt x="1389506" y="47244"/>
                  </a:lnTo>
                  <a:lnTo>
                    <a:pt x="1487804" y="82423"/>
                  </a:lnTo>
                  <a:lnTo>
                    <a:pt x="1581403" y="126619"/>
                  </a:lnTo>
                  <a:lnTo>
                    <a:pt x="1669669" y="179197"/>
                  </a:lnTo>
                  <a:lnTo>
                    <a:pt x="1752219" y="239649"/>
                  </a:lnTo>
                  <a:lnTo>
                    <a:pt x="1828164" y="307340"/>
                  </a:lnTo>
                  <a:lnTo>
                    <a:pt x="1897379" y="381888"/>
                  </a:lnTo>
                  <a:lnTo>
                    <a:pt x="1958975" y="462661"/>
                  </a:lnTo>
                  <a:lnTo>
                    <a:pt x="2012696" y="549148"/>
                  </a:lnTo>
                  <a:lnTo>
                    <a:pt x="2057780" y="640842"/>
                  </a:lnTo>
                  <a:lnTo>
                    <a:pt x="2076957" y="688594"/>
                  </a:lnTo>
                  <a:lnTo>
                    <a:pt x="2093722" y="737362"/>
                  </a:lnTo>
                  <a:lnTo>
                    <a:pt x="2108200" y="787146"/>
                  </a:lnTo>
                  <a:lnTo>
                    <a:pt x="2120137" y="837946"/>
                  </a:lnTo>
                  <a:lnTo>
                    <a:pt x="2129535" y="889635"/>
                  </a:lnTo>
                  <a:lnTo>
                    <a:pt x="2136394" y="942213"/>
                  </a:lnTo>
                  <a:lnTo>
                    <a:pt x="2140584" y="995426"/>
                  </a:lnTo>
                  <a:lnTo>
                    <a:pt x="2141981" y="1049401"/>
                  </a:lnTo>
                  <a:lnTo>
                    <a:pt x="2140584" y="1103503"/>
                  </a:lnTo>
                  <a:lnTo>
                    <a:pt x="2136394" y="1156716"/>
                  </a:lnTo>
                  <a:lnTo>
                    <a:pt x="2129535" y="1209294"/>
                  </a:lnTo>
                  <a:lnTo>
                    <a:pt x="2120137" y="1260983"/>
                  </a:lnTo>
                  <a:lnTo>
                    <a:pt x="2108200" y="1311783"/>
                  </a:lnTo>
                  <a:lnTo>
                    <a:pt x="2093722" y="1361567"/>
                  </a:lnTo>
                  <a:lnTo>
                    <a:pt x="2076957" y="1410335"/>
                  </a:lnTo>
                  <a:lnTo>
                    <a:pt x="2057780" y="1458087"/>
                  </a:lnTo>
                  <a:lnTo>
                    <a:pt x="2012696" y="1549781"/>
                  </a:lnTo>
                  <a:lnTo>
                    <a:pt x="1958975" y="1636268"/>
                  </a:lnTo>
                  <a:lnTo>
                    <a:pt x="1897379" y="1717040"/>
                  </a:lnTo>
                  <a:lnTo>
                    <a:pt x="1828164" y="1791589"/>
                  </a:lnTo>
                  <a:lnTo>
                    <a:pt x="1752219" y="1859280"/>
                  </a:lnTo>
                  <a:lnTo>
                    <a:pt x="1669669" y="1919732"/>
                  </a:lnTo>
                  <a:lnTo>
                    <a:pt x="1581403" y="1972310"/>
                  </a:lnTo>
                  <a:lnTo>
                    <a:pt x="1487804" y="2016506"/>
                  </a:lnTo>
                  <a:lnTo>
                    <a:pt x="1389506" y="2051685"/>
                  </a:lnTo>
                  <a:lnTo>
                    <a:pt x="1338579" y="2065909"/>
                  </a:lnTo>
                  <a:lnTo>
                    <a:pt x="1286764" y="2077593"/>
                  </a:lnTo>
                  <a:lnTo>
                    <a:pt x="1234058" y="2086864"/>
                  </a:lnTo>
                  <a:lnTo>
                    <a:pt x="1180464" y="2093468"/>
                  </a:lnTo>
                  <a:lnTo>
                    <a:pt x="1126108" y="2097532"/>
                  </a:lnTo>
                  <a:lnTo>
                    <a:pt x="1070990" y="2098929"/>
                  </a:lnTo>
                  <a:lnTo>
                    <a:pt x="1015872" y="2097532"/>
                  </a:lnTo>
                  <a:lnTo>
                    <a:pt x="961516" y="2093468"/>
                  </a:lnTo>
                  <a:lnTo>
                    <a:pt x="907922" y="2086864"/>
                  </a:lnTo>
                  <a:lnTo>
                    <a:pt x="855090" y="2077593"/>
                  </a:lnTo>
                  <a:lnTo>
                    <a:pt x="803275" y="2065909"/>
                  </a:lnTo>
                  <a:lnTo>
                    <a:pt x="752475" y="2051685"/>
                  </a:lnTo>
                  <a:lnTo>
                    <a:pt x="654050" y="2016506"/>
                  </a:lnTo>
                  <a:lnTo>
                    <a:pt x="560451" y="1972310"/>
                  </a:lnTo>
                  <a:lnTo>
                    <a:pt x="472185" y="1919732"/>
                  </a:lnTo>
                  <a:lnTo>
                    <a:pt x="389763" y="1859280"/>
                  </a:lnTo>
                  <a:lnTo>
                    <a:pt x="313689" y="1791589"/>
                  </a:lnTo>
                  <a:lnTo>
                    <a:pt x="244601" y="1717040"/>
                  </a:lnTo>
                  <a:lnTo>
                    <a:pt x="182879" y="1636268"/>
                  </a:lnTo>
                  <a:lnTo>
                    <a:pt x="129285" y="1549781"/>
                  </a:lnTo>
                  <a:lnTo>
                    <a:pt x="84200" y="1458087"/>
                  </a:lnTo>
                  <a:lnTo>
                    <a:pt x="65023" y="1410335"/>
                  </a:lnTo>
                  <a:lnTo>
                    <a:pt x="48132" y="1361567"/>
                  </a:lnTo>
                  <a:lnTo>
                    <a:pt x="33654" y="1311783"/>
                  </a:lnTo>
                  <a:lnTo>
                    <a:pt x="21716" y="1260983"/>
                  </a:lnTo>
                  <a:lnTo>
                    <a:pt x="12318" y="1209294"/>
                  </a:lnTo>
                  <a:lnTo>
                    <a:pt x="5460" y="1156716"/>
                  </a:lnTo>
                  <a:lnTo>
                    <a:pt x="1396" y="1103503"/>
                  </a:lnTo>
                  <a:lnTo>
                    <a:pt x="0" y="1049401"/>
                  </a:lnTo>
                  <a:lnTo>
                    <a:pt x="1396" y="995426"/>
                  </a:lnTo>
                  <a:lnTo>
                    <a:pt x="5460" y="942213"/>
                  </a:lnTo>
                  <a:lnTo>
                    <a:pt x="12318" y="889635"/>
                  </a:lnTo>
                  <a:lnTo>
                    <a:pt x="21716" y="837946"/>
                  </a:lnTo>
                  <a:lnTo>
                    <a:pt x="33654" y="787146"/>
                  </a:lnTo>
                  <a:lnTo>
                    <a:pt x="48132" y="737362"/>
                  </a:lnTo>
                  <a:lnTo>
                    <a:pt x="65023" y="688594"/>
                  </a:lnTo>
                  <a:lnTo>
                    <a:pt x="84200" y="640842"/>
                  </a:lnTo>
                  <a:lnTo>
                    <a:pt x="129285" y="549148"/>
                  </a:lnTo>
                  <a:lnTo>
                    <a:pt x="182879" y="462661"/>
                  </a:lnTo>
                  <a:lnTo>
                    <a:pt x="244601" y="381888"/>
                  </a:lnTo>
                  <a:lnTo>
                    <a:pt x="313689" y="307340"/>
                  </a:lnTo>
                  <a:lnTo>
                    <a:pt x="389763" y="239649"/>
                  </a:lnTo>
                  <a:lnTo>
                    <a:pt x="472185" y="179197"/>
                  </a:lnTo>
                  <a:lnTo>
                    <a:pt x="560451" y="126619"/>
                  </a:lnTo>
                  <a:lnTo>
                    <a:pt x="654050" y="82423"/>
                  </a:lnTo>
                  <a:lnTo>
                    <a:pt x="752475" y="47244"/>
                  </a:lnTo>
                  <a:lnTo>
                    <a:pt x="803275" y="33020"/>
                  </a:lnTo>
                  <a:lnTo>
                    <a:pt x="855090" y="21336"/>
                  </a:lnTo>
                  <a:lnTo>
                    <a:pt x="907922" y="12065"/>
                  </a:lnTo>
                  <a:lnTo>
                    <a:pt x="961516" y="5461"/>
                  </a:lnTo>
                  <a:lnTo>
                    <a:pt x="1015872" y="1397"/>
                  </a:lnTo>
                  <a:lnTo>
                    <a:pt x="1070990" y="0"/>
                  </a:lnTo>
                  <a:close/>
                </a:path>
              </a:pathLst>
            </a:custGeom>
            <a:ln w="9524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39428" y="2962655"/>
              <a:ext cx="2167128" cy="216712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197085" y="2982467"/>
              <a:ext cx="2056130" cy="2056130"/>
            </a:xfrm>
            <a:custGeom>
              <a:avLst/>
              <a:gdLst/>
              <a:ahLst/>
              <a:cxnLst/>
              <a:rect l="l" t="t" r="r" b="b"/>
              <a:pathLst>
                <a:path w="2056129" h="2056129">
                  <a:moveTo>
                    <a:pt x="1027938" y="0"/>
                  </a:moveTo>
                  <a:lnTo>
                    <a:pt x="1080897" y="1397"/>
                  </a:lnTo>
                  <a:lnTo>
                    <a:pt x="1133094" y="5334"/>
                  </a:lnTo>
                  <a:lnTo>
                    <a:pt x="1184529" y="11811"/>
                  </a:lnTo>
                  <a:lnTo>
                    <a:pt x="1235202" y="20828"/>
                  </a:lnTo>
                  <a:lnTo>
                    <a:pt x="1284859" y="32385"/>
                  </a:lnTo>
                  <a:lnTo>
                    <a:pt x="1333754" y="46228"/>
                  </a:lnTo>
                  <a:lnTo>
                    <a:pt x="1428115" y="80772"/>
                  </a:lnTo>
                  <a:lnTo>
                    <a:pt x="1518031" y="124079"/>
                  </a:lnTo>
                  <a:lnTo>
                    <a:pt x="1602740" y="175514"/>
                  </a:lnTo>
                  <a:lnTo>
                    <a:pt x="1681861" y="234696"/>
                  </a:lnTo>
                  <a:lnTo>
                    <a:pt x="1754886" y="301117"/>
                  </a:lnTo>
                  <a:lnTo>
                    <a:pt x="1821307" y="374142"/>
                  </a:lnTo>
                  <a:lnTo>
                    <a:pt x="1880489" y="453263"/>
                  </a:lnTo>
                  <a:lnTo>
                    <a:pt x="1931924" y="537972"/>
                  </a:lnTo>
                  <a:lnTo>
                    <a:pt x="1975231" y="627888"/>
                  </a:lnTo>
                  <a:lnTo>
                    <a:pt x="2009775" y="722249"/>
                  </a:lnTo>
                  <a:lnTo>
                    <a:pt x="2023618" y="771144"/>
                  </a:lnTo>
                  <a:lnTo>
                    <a:pt x="2035175" y="820801"/>
                  </a:lnTo>
                  <a:lnTo>
                    <a:pt x="2044192" y="871474"/>
                  </a:lnTo>
                  <a:lnTo>
                    <a:pt x="2050669" y="922909"/>
                  </a:lnTo>
                  <a:lnTo>
                    <a:pt x="2054733" y="975106"/>
                  </a:lnTo>
                  <a:lnTo>
                    <a:pt x="2056003" y="1028065"/>
                  </a:lnTo>
                  <a:lnTo>
                    <a:pt x="2054733" y="1080897"/>
                  </a:lnTo>
                  <a:lnTo>
                    <a:pt x="2050669" y="1133094"/>
                  </a:lnTo>
                  <a:lnTo>
                    <a:pt x="2044192" y="1184529"/>
                  </a:lnTo>
                  <a:lnTo>
                    <a:pt x="2035175" y="1235202"/>
                  </a:lnTo>
                  <a:lnTo>
                    <a:pt x="2023618" y="1284986"/>
                  </a:lnTo>
                  <a:lnTo>
                    <a:pt x="2009775" y="1333754"/>
                  </a:lnTo>
                  <a:lnTo>
                    <a:pt x="1975231" y="1428115"/>
                  </a:lnTo>
                  <a:lnTo>
                    <a:pt x="1931924" y="1518031"/>
                  </a:lnTo>
                  <a:lnTo>
                    <a:pt x="1880489" y="1602740"/>
                  </a:lnTo>
                  <a:lnTo>
                    <a:pt x="1821307" y="1681988"/>
                  </a:lnTo>
                  <a:lnTo>
                    <a:pt x="1754886" y="1754886"/>
                  </a:lnTo>
                  <a:lnTo>
                    <a:pt x="1681861" y="1821307"/>
                  </a:lnTo>
                  <a:lnTo>
                    <a:pt x="1602740" y="1880489"/>
                  </a:lnTo>
                  <a:lnTo>
                    <a:pt x="1518031" y="1931924"/>
                  </a:lnTo>
                  <a:lnTo>
                    <a:pt x="1428115" y="1975231"/>
                  </a:lnTo>
                  <a:lnTo>
                    <a:pt x="1333754" y="2009775"/>
                  </a:lnTo>
                  <a:lnTo>
                    <a:pt x="1284859" y="2023618"/>
                  </a:lnTo>
                  <a:lnTo>
                    <a:pt x="1235202" y="2035175"/>
                  </a:lnTo>
                  <a:lnTo>
                    <a:pt x="1184529" y="2044192"/>
                  </a:lnTo>
                  <a:lnTo>
                    <a:pt x="1133094" y="2050669"/>
                  </a:lnTo>
                  <a:lnTo>
                    <a:pt x="1080897" y="2054733"/>
                  </a:lnTo>
                  <a:lnTo>
                    <a:pt x="1027938" y="2056003"/>
                  </a:lnTo>
                  <a:lnTo>
                    <a:pt x="975106" y="2054733"/>
                  </a:lnTo>
                  <a:lnTo>
                    <a:pt x="922909" y="2050669"/>
                  </a:lnTo>
                  <a:lnTo>
                    <a:pt x="871474" y="2044192"/>
                  </a:lnTo>
                  <a:lnTo>
                    <a:pt x="820801" y="2035175"/>
                  </a:lnTo>
                  <a:lnTo>
                    <a:pt x="771144" y="2023618"/>
                  </a:lnTo>
                  <a:lnTo>
                    <a:pt x="722249" y="2009775"/>
                  </a:lnTo>
                  <a:lnTo>
                    <a:pt x="627888" y="1975231"/>
                  </a:lnTo>
                  <a:lnTo>
                    <a:pt x="537972" y="1931924"/>
                  </a:lnTo>
                  <a:lnTo>
                    <a:pt x="453263" y="1880489"/>
                  </a:lnTo>
                  <a:lnTo>
                    <a:pt x="374142" y="1821307"/>
                  </a:lnTo>
                  <a:lnTo>
                    <a:pt x="301117" y="1754886"/>
                  </a:lnTo>
                  <a:lnTo>
                    <a:pt x="234696" y="1681988"/>
                  </a:lnTo>
                  <a:lnTo>
                    <a:pt x="175514" y="1602740"/>
                  </a:lnTo>
                  <a:lnTo>
                    <a:pt x="124079" y="1518031"/>
                  </a:lnTo>
                  <a:lnTo>
                    <a:pt x="80772" y="1428115"/>
                  </a:lnTo>
                  <a:lnTo>
                    <a:pt x="46228" y="1333754"/>
                  </a:lnTo>
                  <a:lnTo>
                    <a:pt x="32385" y="1284986"/>
                  </a:lnTo>
                  <a:lnTo>
                    <a:pt x="20828" y="1235202"/>
                  </a:lnTo>
                  <a:lnTo>
                    <a:pt x="11811" y="1184529"/>
                  </a:lnTo>
                  <a:lnTo>
                    <a:pt x="5334" y="1133094"/>
                  </a:lnTo>
                  <a:lnTo>
                    <a:pt x="1270" y="1080897"/>
                  </a:lnTo>
                  <a:lnTo>
                    <a:pt x="0" y="1028065"/>
                  </a:lnTo>
                  <a:lnTo>
                    <a:pt x="1270" y="975106"/>
                  </a:lnTo>
                  <a:lnTo>
                    <a:pt x="5334" y="922909"/>
                  </a:lnTo>
                  <a:lnTo>
                    <a:pt x="11811" y="871474"/>
                  </a:lnTo>
                  <a:lnTo>
                    <a:pt x="20828" y="820801"/>
                  </a:lnTo>
                  <a:lnTo>
                    <a:pt x="32385" y="771144"/>
                  </a:lnTo>
                  <a:lnTo>
                    <a:pt x="46228" y="722249"/>
                  </a:lnTo>
                  <a:lnTo>
                    <a:pt x="80772" y="627888"/>
                  </a:lnTo>
                  <a:lnTo>
                    <a:pt x="124079" y="537972"/>
                  </a:lnTo>
                  <a:lnTo>
                    <a:pt x="175514" y="453263"/>
                  </a:lnTo>
                  <a:lnTo>
                    <a:pt x="234696" y="374142"/>
                  </a:lnTo>
                  <a:lnTo>
                    <a:pt x="301117" y="301117"/>
                  </a:lnTo>
                  <a:lnTo>
                    <a:pt x="374142" y="234696"/>
                  </a:lnTo>
                  <a:lnTo>
                    <a:pt x="453263" y="175514"/>
                  </a:lnTo>
                  <a:lnTo>
                    <a:pt x="537972" y="124079"/>
                  </a:lnTo>
                  <a:lnTo>
                    <a:pt x="627888" y="80772"/>
                  </a:lnTo>
                  <a:lnTo>
                    <a:pt x="722249" y="46228"/>
                  </a:lnTo>
                  <a:lnTo>
                    <a:pt x="771144" y="32385"/>
                  </a:lnTo>
                  <a:lnTo>
                    <a:pt x="820801" y="20828"/>
                  </a:lnTo>
                  <a:lnTo>
                    <a:pt x="871474" y="11811"/>
                  </a:lnTo>
                  <a:lnTo>
                    <a:pt x="922909" y="5334"/>
                  </a:lnTo>
                  <a:lnTo>
                    <a:pt x="975106" y="1397"/>
                  </a:lnTo>
                  <a:lnTo>
                    <a:pt x="1027938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24370" y="1095755"/>
              <a:ext cx="3357626" cy="308241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37739" y="1000252"/>
              <a:ext cx="3357626" cy="308241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1038860"/>
              <a:ext cx="1642999" cy="308241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15676" y="1010666"/>
              <a:ext cx="1576324" cy="308241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78477" y="5924181"/>
              <a:ext cx="2942717" cy="93381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01354" y="5941479"/>
              <a:ext cx="2942717" cy="91651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14345" y="1511808"/>
              <a:ext cx="1224788" cy="691514"/>
            </a:xfrm>
            <a:prstGeom prst="rect">
              <a:avLst/>
            </a:prstGeom>
          </p:spPr>
        </p:pic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8" y="3030727"/>
            <a:ext cx="2336943" cy="2501774"/>
          </a:xfrm>
          <a:prstGeom prst="ellipse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01" y="2970527"/>
            <a:ext cx="2422296" cy="2530631"/>
          </a:xfrm>
          <a:prstGeom prst="ellipse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210" y="2971696"/>
            <a:ext cx="2225737" cy="2386170"/>
          </a:xfrm>
          <a:prstGeom prst="ellipse">
            <a:avLst/>
          </a:prstGeom>
        </p:spPr>
      </p:pic>
      <p:pic>
        <p:nvPicPr>
          <p:cNvPr id="65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15404" y="4741038"/>
            <a:ext cx="3357626" cy="1747898"/>
          </a:xfrm>
          <a:prstGeom prst="rect">
            <a:avLst/>
          </a:prstGeom>
        </p:spPr>
      </p:pic>
      <p:pic>
        <p:nvPicPr>
          <p:cNvPr id="66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395323" y="4782733"/>
            <a:ext cx="3357626" cy="1747898"/>
          </a:xfrm>
          <a:prstGeom prst="rect">
            <a:avLst/>
          </a:prstGeom>
        </p:spPr>
      </p:pic>
      <p:pic>
        <p:nvPicPr>
          <p:cNvPr id="67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452814" y="4751754"/>
            <a:ext cx="3357626" cy="174789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21499" y="54413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Vương Văn Mười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08/04/1973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239251" y="53313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Ông: A Ka Ka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05/01/1996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67860" y="54022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Bà: Nguyễn Thị Vân</a:t>
            </a:r>
          </a:p>
          <a:p>
            <a:r>
              <a:rPr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năm: 18/01/1979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5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487</Words>
  <Application>Microsoft Office PowerPoint</Application>
  <PresentationFormat>Custom</PresentationFormat>
  <Paragraphs>87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CÔNG BỐ</vt:lpstr>
      <vt:lpstr>DANH SÁCH NGƯỜI TRÚNG CỬ ĐẠI BIỂU HỘI ĐỒNG NHÂN DÂN XÃ ĐĂK TỜ KAN NHIỆM KỲ 2026 - 2031</vt:lpstr>
      <vt:lpstr>DANH SÁCH NGƯỜI TRÚNG CỬ ĐẠI BIỂU HỘI ĐỒNG NHÂN DÂN XÃ ĐĂK TỜ KAN NHIỆM KỲ 2026 - 2031</vt:lpstr>
      <vt:lpstr>DANH SÁCH NGƯỜI TRÚNG CỬ ĐẠI BIỂU HỘI ĐỒNG NHÂN DÂN XÃ ĐĂK TỜ KAN NHIỆM KỲ 2026 - 2031</vt:lpstr>
      <vt:lpstr>DANH SÁCH NGƯỜI TRÚNG CỬ ĐẠI BIỂU HỘI ĐỒNG NHÂN DÂN XÃ KON ĐÀO NHIỆM KỲ 2026 - 2031</vt:lpstr>
      <vt:lpstr>DANH SÁCH NGƯỜI TRÚNG CỬ ĐẠI BIỂU HỘI ĐỒNG NHÂN DÂN XÃ ĐĂK TỜ KAN NHIỆM KỲ 2026 - 2031</vt:lpstr>
      <vt:lpstr>DANH SÁCH NGƯỜI TRÚNG CỬ ĐẠI BIỂU HỘI ĐỒNG NHÂN DÂN XÃ ĐĂK TỜ KAN NHIỆM KỲ 2026 - 2031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BỐ</dc:title>
  <dc:creator>Admin</dc:creator>
  <cp:lastModifiedBy>Administrator</cp:lastModifiedBy>
  <cp:revision>39</cp:revision>
  <dcterms:created xsi:type="dcterms:W3CDTF">2026-03-20T08:41:41Z</dcterms:created>
  <dcterms:modified xsi:type="dcterms:W3CDTF">2026-03-23T08:56:44Z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2026-03-20T00:00:00Z</vt:filetime>
  </property>
  <property fmtid="{D5CDD505-2E9C-101B-9397-08002B2CF9AE}" pid="5" name="Producer">
    <vt:lpwstr>Microsoft® PowerPoint® for Microsoft 365</vt:lpwstr>
  </property>
</Properties>
</file>